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22"/>
  </p:notesMasterIdLst>
  <p:sldIdLst>
    <p:sldId id="256" r:id="rId2"/>
    <p:sldId id="268" r:id="rId3"/>
    <p:sldId id="257" r:id="rId4"/>
    <p:sldId id="262" r:id="rId5"/>
    <p:sldId id="282" r:id="rId6"/>
    <p:sldId id="265" r:id="rId7"/>
    <p:sldId id="275" r:id="rId8"/>
    <p:sldId id="266" r:id="rId9"/>
    <p:sldId id="270" r:id="rId10"/>
    <p:sldId id="267" r:id="rId11"/>
    <p:sldId id="308" r:id="rId12"/>
    <p:sldId id="302" r:id="rId13"/>
    <p:sldId id="287" r:id="rId14"/>
    <p:sldId id="289" r:id="rId15"/>
    <p:sldId id="305" r:id="rId16"/>
    <p:sldId id="283" r:id="rId17"/>
    <p:sldId id="284" r:id="rId18"/>
    <p:sldId id="285" r:id="rId19"/>
    <p:sldId id="273" r:id="rId20"/>
    <p:sldId id="288" r:id="rId21"/>
  </p:sldIdLst>
  <p:sldSz cx="12192000" cy="6858000"/>
  <p:notesSz cx="7023100" cy="9309100"/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4" d="100"/>
          <a:sy n="64" d="100"/>
        </p:scale>
        <p:origin x="3158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EEC6D8-7F0F-418D-AF8C-D83C823138B5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3F7679-E5B6-4F70-A7D0-2666B896F750}">
      <dgm:prSet/>
      <dgm:spPr>
        <a:solidFill>
          <a:srgbClr val="00B050"/>
        </a:solidFill>
      </dgm:spPr>
      <dgm:t>
        <a:bodyPr/>
        <a:lstStyle/>
        <a:p>
          <a:r>
            <a:rPr lang="en-US" dirty="0"/>
            <a:t>Does your group share a clearly understood common purpose					</a:t>
          </a:r>
        </a:p>
      </dgm:t>
    </dgm:pt>
    <dgm:pt modelId="{8018441D-37A8-496B-802F-298D27AD6047}" type="parTrans" cxnId="{CB259712-6C93-4D78-AC67-14A267DD545C}">
      <dgm:prSet/>
      <dgm:spPr/>
      <dgm:t>
        <a:bodyPr/>
        <a:lstStyle/>
        <a:p>
          <a:endParaRPr lang="en-US"/>
        </a:p>
      </dgm:t>
    </dgm:pt>
    <dgm:pt modelId="{2F848ADB-04AF-4226-9D1A-4D19B18F6DA1}" type="sibTrans" cxnId="{CB259712-6C93-4D78-AC67-14A267DD545C}">
      <dgm:prSet/>
      <dgm:spPr/>
      <dgm:t>
        <a:bodyPr/>
        <a:lstStyle/>
        <a:p>
          <a:endParaRPr lang="en-US"/>
        </a:p>
      </dgm:t>
    </dgm:pt>
    <dgm:pt modelId="{C47A5858-0580-4B50-87DB-AE9C0F20527D}">
      <dgm:prSet/>
      <dgm:spPr>
        <a:solidFill>
          <a:srgbClr val="00B050"/>
        </a:solidFill>
      </dgm:spPr>
      <dgm:t>
        <a:bodyPr/>
        <a:lstStyle/>
        <a:p>
          <a:r>
            <a:rPr lang="en-US" dirty="0"/>
            <a:t>Does your group have the sense that your work is important to your school</a:t>
          </a:r>
        </a:p>
      </dgm:t>
    </dgm:pt>
    <dgm:pt modelId="{F4B318AE-89D3-45C5-B92B-234975CBAC33}" type="parTrans" cxnId="{37AF8E2F-C593-4370-8B8F-9CD15763DBC9}">
      <dgm:prSet/>
      <dgm:spPr/>
      <dgm:t>
        <a:bodyPr/>
        <a:lstStyle/>
        <a:p>
          <a:endParaRPr lang="en-US"/>
        </a:p>
      </dgm:t>
    </dgm:pt>
    <dgm:pt modelId="{0384F972-FC14-4C4A-87CC-08A53B3BCE58}" type="sibTrans" cxnId="{37AF8E2F-C593-4370-8B8F-9CD15763DBC9}">
      <dgm:prSet/>
      <dgm:spPr/>
      <dgm:t>
        <a:bodyPr/>
        <a:lstStyle/>
        <a:p>
          <a:endParaRPr lang="en-US"/>
        </a:p>
      </dgm:t>
    </dgm:pt>
    <dgm:pt modelId="{25336503-60F3-4E4B-9ACE-CA1E735C9CEF}" type="pres">
      <dgm:prSet presAssocID="{6AEEC6D8-7F0F-418D-AF8C-D83C823138B5}" presName="linear" presStyleCnt="0">
        <dgm:presLayoutVars>
          <dgm:animLvl val="lvl"/>
          <dgm:resizeHandles val="exact"/>
        </dgm:presLayoutVars>
      </dgm:prSet>
      <dgm:spPr/>
    </dgm:pt>
    <dgm:pt modelId="{762D0FA4-5E86-4422-9324-C49F08AE5864}" type="pres">
      <dgm:prSet presAssocID="{7D3F7679-E5B6-4F70-A7D0-2666B896F75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ECE98A8-3AAD-4EBF-9DE2-700003794357}" type="pres">
      <dgm:prSet presAssocID="{2F848ADB-04AF-4226-9D1A-4D19B18F6DA1}" presName="spacer" presStyleCnt="0"/>
      <dgm:spPr/>
    </dgm:pt>
    <dgm:pt modelId="{5273CA85-1082-4D8E-BF52-94C0142B8746}" type="pres">
      <dgm:prSet presAssocID="{C47A5858-0580-4B50-87DB-AE9C0F20527D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CB259712-6C93-4D78-AC67-14A267DD545C}" srcId="{6AEEC6D8-7F0F-418D-AF8C-D83C823138B5}" destId="{7D3F7679-E5B6-4F70-A7D0-2666B896F750}" srcOrd="0" destOrd="0" parTransId="{8018441D-37A8-496B-802F-298D27AD6047}" sibTransId="{2F848ADB-04AF-4226-9D1A-4D19B18F6DA1}"/>
    <dgm:cxn modelId="{37AF8E2F-C593-4370-8B8F-9CD15763DBC9}" srcId="{6AEEC6D8-7F0F-418D-AF8C-D83C823138B5}" destId="{C47A5858-0580-4B50-87DB-AE9C0F20527D}" srcOrd="1" destOrd="0" parTransId="{F4B318AE-89D3-45C5-B92B-234975CBAC33}" sibTransId="{0384F972-FC14-4C4A-87CC-08A53B3BCE58}"/>
    <dgm:cxn modelId="{FF6192CC-93D8-42BD-8C47-F695EACAE7BA}" type="presOf" srcId="{C47A5858-0580-4B50-87DB-AE9C0F20527D}" destId="{5273CA85-1082-4D8E-BF52-94C0142B8746}" srcOrd="0" destOrd="0" presId="urn:microsoft.com/office/officeart/2005/8/layout/vList2"/>
    <dgm:cxn modelId="{1E91B9D3-6929-44BA-B1BC-E895BDEA326B}" type="presOf" srcId="{6AEEC6D8-7F0F-418D-AF8C-D83C823138B5}" destId="{25336503-60F3-4E4B-9ACE-CA1E735C9CEF}" srcOrd="0" destOrd="0" presId="urn:microsoft.com/office/officeart/2005/8/layout/vList2"/>
    <dgm:cxn modelId="{9CF4F6F7-3830-468B-86FD-4A8EF6BBBA76}" type="presOf" srcId="{7D3F7679-E5B6-4F70-A7D0-2666B896F750}" destId="{762D0FA4-5E86-4422-9324-C49F08AE5864}" srcOrd="0" destOrd="0" presId="urn:microsoft.com/office/officeart/2005/8/layout/vList2"/>
    <dgm:cxn modelId="{1F73FC7E-843E-41F2-8552-B3D2D5A964BD}" type="presParOf" srcId="{25336503-60F3-4E4B-9ACE-CA1E735C9CEF}" destId="{762D0FA4-5E86-4422-9324-C49F08AE5864}" srcOrd="0" destOrd="0" presId="urn:microsoft.com/office/officeart/2005/8/layout/vList2"/>
    <dgm:cxn modelId="{8A88A502-15CE-4903-A3DD-3A403430A055}" type="presParOf" srcId="{25336503-60F3-4E4B-9ACE-CA1E735C9CEF}" destId="{7ECE98A8-3AAD-4EBF-9DE2-700003794357}" srcOrd="1" destOrd="0" presId="urn:microsoft.com/office/officeart/2005/8/layout/vList2"/>
    <dgm:cxn modelId="{98BD26CF-74E0-4EF2-93CB-44F8D6FB8C7A}" type="presParOf" srcId="{25336503-60F3-4E4B-9ACE-CA1E735C9CEF}" destId="{5273CA85-1082-4D8E-BF52-94C0142B874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96379C-097E-4314-9FF7-B31ED9AE3E87}" type="doc">
      <dgm:prSet loTypeId="urn:microsoft.com/office/officeart/2005/8/layout/hierarchy1" loCatId="hierarchy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D7B2A88-D331-49BE-BEC5-8A132EB4891D}">
      <dgm:prSet custT="1"/>
      <dgm:spPr/>
      <dgm:t>
        <a:bodyPr/>
        <a:lstStyle/>
        <a:p>
          <a:r>
            <a:rPr lang="en-US" sz="1600" dirty="0"/>
            <a:t>School Leadership- recommending policy and procedures around emotional health and life issues. </a:t>
          </a:r>
        </a:p>
      </dgm:t>
    </dgm:pt>
    <dgm:pt modelId="{9948B1CF-4B40-4092-AD7F-EB98C5E7964A}" type="parTrans" cxnId="{7225B7D4-4BC6-4A4B-9017-093E2954CE2A}">
      <dgm:prSet/>
      <dgm:spPr/>
      <dgm:t>
        <a:bodyPr/>
        <a:lstStyle/>
        <a:p>
          <a:endParaRPr lang="en-US"/>
        </a:p>
      </dgm:t>
    </dgm:pt>
    <dgm:pt modelId="{2BB2F488-A753-4494-B1FC-0D1945D5B3E6}" type="sibTrans" cxnId="{7225B7D4-4BC6-4A4B-9017-093E2954CE2A}">
      <dgm:prSet/>
      <dgm:spPr/>
      <dgm:t>
        <a:bodyPr/>
        <a:lstStyle/>
        <a:p>
          <a:endParaRPr lang="en-US"/>
        </a:p>
      </dgm:t>
    </dgm:pt>
    <dgm:pt modelId="{77F9969F-3482-47E3-94E8-0A40423D441B}">
      <dgm:prSet custT="1"/>
      <dgm:spPr/>
      <dgm:t>
        <a:bodyPr/>
        <a:lstStyle/>
        <a:p>
          <a:r>
            <a:rPr lang="en-US" sz="1200" dirty="0"/>
            <a:t>Parent - Community Ties- engaging parents in trusting relationships, creating networks of support and developing working relationships with community partners to collaboratively address the needs of youth and families often securing services </a:t>
          </a:r>
        </a:p>
      </dgm:t>
    </dgm:pt>
    <dgm:pt modelId="{4318EB3E-FE3A-4561-9840-A7C5AEABF570}" type="parTrans" cxnId="{EC81708C-20A4-4E47-BE9F-0EC200102889}">
      <dgm:prSet/>
      <dgm:spPr/>
      <dgm:t>
        <a:bodyPr/>
        <a:lstStyle/>
        <a:p>
          <a:endParaRPr lang="en-US"/>
        </a:p>
      </dgm:t>
    </dgm:pt>
    <dgm:pt modelId="{A30AE7D2-BFB8-4827-B3A7-6687548B4EE4}" type="sibTrans" cxnId="{EC81708C-20A4-4E47-BE9F-0EC200102889}">
      <dgm:prSet/>
      <dgm:spPr/>
      <dgm:t>
        <a:bodyPr/>
        <a:lstStyle/>
        <a:p>
          <a:endParaRPr lang="en-US"/>
        </a:p>
      </dgm:t>
    </dgm:pt>
    <dgm:pt modelId="{4E58EB1A-4531-4ACB-B874-35735B62CF84}">
      <dgm:prSet custT="1"/>
      <dgm:spPr/>
      <dgm:t>
        <a:bodyPr/>
        <a:lstStyle/>
        <a:p>
          <a:r>
            <a:rPr lang="en-US" sz="1100" dirty="0"/>
            <a:t>Professional Capacity- strengthening staff development, enhancing the sense of collective responsibility for all students in the school, and utilizing a collaborative problem-solving practice for life issues which regularly facilitates “close collaborative relationships among teachers.” </a:t>
          </a:r>
        </a:p>
      </dgm:t>
    </dgm:pt>
    <dgm:pt modelId="{E489A2A1-588E-4B16-92BF-BDE159B186C3}" type="parTrans" cxnId="{FB063870-595F-45C1-8812-C958FB68E3A2}">
      <dgm:prSet/>
      <dgm:spPr/>
      <dgm:t>
        <a:bodyPr/>
        <a:lstStyle/>
        <a:p>
          <a:endParaRPr lang="en-US"/>
        </a:p>
      </dgm:t>
    </dgm:pt>
    <dgm:pt modelId="{1F801640-5957-403C-8707-C05AB4D8BA52}" type="sibTrans" cxnId="{FB063870-595F-45C1-8812-C958FB68E3A2}">
      <dgm:prSet/>
      <dgm:spPr/>
      <dgm:t>
        <a:bodyPr/>
        <a:lstStyle/>
        <a:p>
          <a:endParaRPr lang="en-US"/>
        </a:p>
      </dgm:t>
    </dgm:pt>
    <dgm:pt modelId="{E763B429-416A-426F-9A2D-09BBE2D7AE5C}">
      <dgm:prSet/>
      <dgm:spPr/>
      <dgm:t>
        <a:bodyPr/>
        <a:lstStyle/>
        <a:p>
          <a:r>
            <a:rPr lang="en-US" dirty="0"/>
            <a:t>Supportive Environment/Student Centered Learning Climate- building supports for students through a network of relationships that offer moral support, information, and access to resources</a:t>
          </a:r>
        </a:p>
      </dgm:t>
    </dgm:pt>
    <dgm:pt modelId="{783F479F-13FB-4B25-838C-8F8A753D10C5}" type="parTrans" cxnId="{CB4733A9-6173-4811-8ABC-5604640036BF}">
      <dgm:prSet/>
      <dgm:spPr/>
      <dgm:t>
        <a:bodyPr/>
        <a:lstStyle/>
        <a:p>
          <a:endParaRPr lang="en-US"/>
        </a:p>
      </dgm:t>
    </dgm:pt>
    <dgm:pt modelId="{3477CBF1-9F69-4E2B-BC8C-0CDD2BA4EE9D}" type="sibTrans" cxnId="{CB4733A9-6173-4811-8ABC-5604640036BF}">
      <dgm:prSet/>
      <dgm:spPr/>
      <dgm:t>
        <a:bodyPr/>
        <a:lstStyle/>
        <a:p>
          <a:endParaRPr lang="en-US"/>
        </a:p>
      </dgm:t>
    </dgm:pt>
    <dgm:pt modelId="{4E4FDA0F-377D-4786-A438-3FBA2A5CB71D}" type="pres">
      <dgm:prSet presAssocID="{3396379C-097E-4314-9FF7-B31ED9AE3E8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E7ABD3F-C140-4053-8743-E365B070F8B2}" type="pres">
      <dgm:prSet presAssocID="{3D7B2A88-D331-49BE-BEC5-8A132EB4891D}" presName="hierRoot1" presStyleCnt="0"/>
      <dgm:spPr/>
    </dgm:pt>
    <dgm:pt modelId="{475634EB-F652-428A-8F2D-2F37B9016E36}" type="pres">
      <dgm:prSet presAssocID="{3D7B2A88-D331-49BE-BEC5-8A132EB4891D}" presName="composite" presStyleCnt="0"/>
      <dgm:spPr/>
    </dgm:pt>
    <dgm:pt modelId="{28697063-5B32-4146-AE96-35905BCD274F}" type="pres">
      <dgm:prSet presAssocID="{3D7B2A88-D331-49BE-BEC5-8A132EB4891D}" presName="background" presStyleLbl="node0" presStyleIdx="0" presStyleCnt="4"/>
      <dgm:spPr/>
    </dgm:pt>
    <dgm:pt modelId="{0E9B004A-E944-4D7B-B307-DC46F19A5A28}" type="pres">
      <dgm:prSet presAssocID="{3D7B2A88-D331-49BE-BEC5-8A132EB4891D}" presName="text" presStyleLbl="fgAcc0" presStyleIdx="0" presStyleCnt="4" custLinFactNeighborX="-140">
        <dgm:presLayoutVars>
          <dgm:chPref val="3"/>
        </dgm:presLayoutVars>
      </dgm:prSet>
      <dgm:spPr/>
    </dgm:pt>
    <dgm:pt modelId="{4BB27227-78A7-4240-91F8-FCFEC1C498F7}" type="pres">
      <dgm:prSet presAssocID="{3D7B2A88-D331-49BE-BEC5-8A132EB4891D}" presName="hierChild2" presStyleCnt="0"/>
      <dgm:spPr/>
    </dgm:pt>
    <dgm:pt modelId="{59CC6880-C671-4F5F-9423-044D5F3A9381}" type="pres">
      <dgm:prSet presAssocID="{77F9969F-3482-47E3-94E8-0A40423D441B}" presName="hierRoot1" presStyleCnt="0"/>
      <dgm:spPr/>
    </dgm:pt>
    <dgm:pt modelId="{A073C178-F0BE-4307-AFFE-7218958F8408}" type="pres">
      <dgm:prSet presAssocID="{77F9969F-3482-47E3-94E8-0A40423D441B}" presName="composite" presStyleCnt="0"/>
      <dgm:spPr/>
    </dgm:pt>
    <dgm:pt modelId="{10CE2A87-D142-4678-9A88-0B2557888CC8}" type="pres">
      <dgm:prSet presAssocID="{77F9969F-3482-47E3-94E8-0A40423D441B}" presName="background" presStyleLbl="node0" presStyleIdx="1" presStyleCnt="4"/>
      <dgm:spPr/>
    </dgm:pt>
    <dgm:pt modelId="{062537BD-7331-42A9-8237-A4B176417956}" type="pres">
      <dgm:prSet presAssocID="{77F9969F-3482-47E3-94E8-0A40423D441B}" presName="text" presStyleLbl="fgAcc0" presStyleIdx="1" presStyleCnt="4">
        <dgm:presLayoutVars>
          <dgm:chPref val="3"/>
        </dgm:presLayoutVars>
      </dgm:prSet>
      <dgm:spPr/>
    </dgm:pt>
    <dgm:pt modelId="{F9C93412-0C02-404C-A637-56C25BD14FB9}" type="pres">
      <dgm:prSet presAssocID="{77F9969F-3482-47E3-94E8-0A40423D441B}" presName="hierChild2" presStyleCnt="0"/>
      <dgm:spPr/>
    </dgm:pt>
    <dgm:pt modelId="{5A094CAD-CAF1-4570-87B3-A065E47AC0ED}" type="pres">
      <dgm:prSet presAssocID="{4E58EB1A-4531-4ACB-B874-35735B62CF84}" presName="hierRoot1" presStyleCnt="0"/>
      <dgm:spPr/>
    </dgm:pt>
    <dgm:pt modelId="{B60929E4-91DA-4C48-AEE7-BE7BCFB74D31}" type="pres">
      <dgm:prSet presAssocID="{4E58EB1A-4531-4ACB-B874-35735B62CF84}" presName="composite" presStyleCnt="0"/>
      <dgm:spPr/>
    </dgm:pt>
    <dgm:pt modelId="{0CD6D048-F62D-4F9B-8F6E-4B5F582CDB10}" type="pres">
      <dgm:prSet presAssocID="{4E58EB1A-4531-4ACB-B874-35735B62CF84}" presName="background" presStyleLbl="node0" presStyleIdx="2" presStyleCnt="4"/>
      <dgm:spPr/>
    </dgm:pt>
    <dgm:pt modelId="{DBBC612C-9E87-44FB-B03C-07F2A704DEDB}" type="pres">
      <dgm:prSet presAssocID="{4E58EB1A-4531-4ACB-B874-35735B62CF84}" presName="text" presStyleLbl="fgAcc0" presStyleIdx="2" presStyleCnt="4">
        <dgm:presLayoutVars>
          <dgm:chPref val="3"/>
        </dgm:presLayoutVars>
      </dgm:prSet>
      <dgm:spPr/>
    </dgm:pt>
    <dgm:pt modelId="{9A1F939E-BDE9-4830-A2A2-9F78DB50F4FF}" type="pres">
      <dgm:prSet presAssocID="{4E58EB1A-4531-4ACB-B874-35735B62CF84}" presName="hierChild2" presStyleCnt="0"/>
      <dgm:spPr/>
    </dgm:pt>
    <dgm:pt modelId="{2B3D2614-8CD9-4792-A7A6-88E9F84577AB}" type="pres">
      <dgm:prSet presAssocID="{E763B429-416A-426F-9A2D-09BBE2D7AE5C}" presName="hierRoot1" presStyleCnt="0"/>
      <dgm:spPr/>
    </dgm:pt>
    <dgm:pt modelId="{E68D8EEA-5D3B-4F7E-8E1B-41C7E5D82536}" type="pres">
      <dgm:prSet presAssocID="{E763B429-416A-426F-9A2D-09BBE2D7AE5C}" presName="composite" presStyleCnt="0"/>
      <dgm:spPr/>
    </dgm:pt>
    <dgm:pt modelId="{C861E6F3-EBDB-4E60-89AB-45E1FEC51D58}" type="pres">
      <dgm:prSet presAssocID="{E763B429-416A-426F-9A2D-09BBE2D7AE5C}" presName="background" presStyleLbl="node0" presStyleIdx="3" presStyleCnt="4"/>
      <dgm:spPr/>
    </dgm:pt>
    <dgm:pt modelId="{22C50A62-3548-465C-ACA8-F2AA4B74D82E}" type="pres">
      <dgm:prSet presAssocID="{E763B429-416A-426F-9A2D-09BBE2D7AE5C}" presName="text" presStyleLbl="fgAcc0" presStyleIdx="3" presStyleCnt="4">
        <dgm:presLayoutVars>
          <dgm:chPref val="3"/>
        </dgm:presLayoutVars>
      </dgm:prSet>
      <dgm:spPr/>
    </dgm:pt>
    <dgm:pt modelId="{11401116-4AA7-4F9E-A990-188CB186772D}" type="pres">
      <dgm:prSet presAssocID="{E763B429-416A-426F-9A2D-09BBE2D7AE5C}" presName="hierChild2" presStyleCnt="0"/>
      <dgm:spPr/>
    </dgm:pt>
  </dgm:ptLst>
  <dgm:cxnLst>
    <dgm:cxn modelId="{FB063870-595F-45C1-8812-C958FB68E3A2}" srcId="{3396379C-097E-4314-9FF7-B31ED9AE3E87}" destId="{4E58EB1A-4531-4ACB-B874-35735B62CF84}" srcOrd="2" destOrd="0" parTransId="{E489A2A1-588E-4B16-92BF-BDE159B186C3}" sibTransId="{1F801640-5957-403C-8707-C05AB4D8BA52}"/>
    <dgm:cxn modelId="{A271AD52-CB89-473E-9E4C-D2CE37136FC7}" type="presOf" srcId="{E763B429-416A-426F-9A2D-09BBE2D7AE5C}" destId="{22C50A62-3548-465C-ACA8-F2AA4B74D82E}" srcOrd="0" destOrd="0" presId="urn:microsoft.com/office/officeart/2005/8/layout/hierarchy1"/>
    <dgm:cxn modelId="{11697774-C16B-4CF3-BC68-3A0E9F3D7791}" type="presOf" srcId="{4E58EB1A-4531-4ACB-B874-35735B62CF84}" destId="{DBBC612C-9E87-44FB-B03C-07F2A704DEDB}" srcOrd="0" destOrd="0" presId="urn:microsoft.com/office/officeart/2005/8/layout/hierarchy1"/>
    <dgm:cxn modelId="{F29F297E-2E9A-430E-8A5F-32CA8D77EAB1}" type="presOf" srcId="{77F9969F-3482-47E3-94E8-0A40423D441B}" destId="{062537BD-7331-42A9-8237-A4B176417956}" srcOrd="0" destOrd="0" presId="urn:microsoft.com/office/officeart/2005/8/layout/hierarchy1"/>
    <dgm:cxn modelId="{F5D70D87-F193-414D-BAE8-64E2B368EB76}" type="presOf" srcId="{3D7B2A88-D331-49BE-BEC5-8A132EB4891D}" destId="{0E9B004A-E944-4D7B-B307-DC46F19A5A28}" srcOrd="0" destOrd="0" presId="urn:microsoft.com/office/officeart/2005/8/layout/hierarchy1"/>
    <dgm:cxn modelId="{EC81708C-20A4-4E47-BE9F-0EC200102889}" srcId="{3396379C-097E-4314-9FF7-B31ED9AE3E87}" destId="{77F9969F-3482-47E3-94E8-0A40423D441B}" srcOrd="1" destOrd="0" parTransId="{4318EB3E-FE3A-4561-9840-A7C5AEABF570}" sibTransId="{A30AE7D2-BFB8-4827-B3A7-6687548B4EE4}"/>
    <dgm:cxn modelId="{CB293C9C-5BDA-4495-BA76-B7CFBF1CD10B}" type="presOf" srcId="{3396379C-097E-4314-9FF7-B31ED9AE3E87}" destId="{4E4FDA0F-377D-4786-A438-3FBA2A5CB71D}" srcOrd="0" destOrd="0" presId="urn:microsoft.com/office/officeart/2005/8/layout/hierarchy1"/>
    <dgm:cxn modelId="{CB4733A9-6173-4811-8ABC-5604640036BF}" srcId="{3396379C-097E-4314-9FF7-B31ED9AE3E87}" destId="{E763B429-416A-426F-9A2D-09BBE2D7AE5C}" srcOrd="3" destOrd="0" parTransId="{783F479F-13FB-4B25-838C-8F8A753D10C5}" sibTransId="{3477CBF1-9F69-4E2B-BC8C-0CDD2BA4EE9D}"/>
    <dgm:cxn modelId="{7225B7D4-4BC6-4A4B-9017-093E2954CE2A}" srcId="{3396379C-097E-4314-9FF7-B31ED9AE3E87}" destId="{3D7B2A88-D331-49BE-BEC5-8A132EB4891D}" srcOrd="0" destOrd="0" parTransId="{9948B1CF-4B40-4092-AD7F-EB98C5E7964A}" sibTransId="{2BB2F488-A753-4494-B1FC-0D1945D5B3E6}"/>
    <dgm:cxn modelId="{A8B5C513-972C-4BDD-ACAC-0E46BF2BF127}" type="presParOf" srcId="{4E4FDA0F-377D-4786-A438-3FBA2A5CB71D}" destId="{1E7ABD3F-C140-4053-8743-E365B070F8B2}" srcOrd="0" destOrd="0" presId="urn:microsoft.com/office/officeart/2005/8/layout/hierarchy1"/>
    <dgm:cxn modelId="{06C909AF-D5A7-4279-A21B-13CBB8F7C3AD}" type="presParOf" srcId="{1E7ABD3F-C140-4053-8743-E365B070F8B2}" destId="{475634EB-F652-428A-8F2D-2F37B9016E36}" srcOrd="0" destOrd="0" presId="urn:microsoft.com/office/officeart/2005/8/layout/hierarchy1"/>
    <dgm:cxn modelId="{B340EF57-2E3C-4938-98DD-41A656CCCA26}" type="presParOf" srcId="{475634EB-F652-428A-8F2D-2F37B9016E36}" destId="{28697063-5B32-4146-AE96-35905BCD274F}" srcOrd="0" destOrd="0" presId="urn:microsoft.com/office/officeart/2005/8/layout/hierarchy1"/>
    <dgm:cxn modelId="{87534D7C-5391-4225-A0E8-52BD549EED2E}" type="presParOf" srcId="{475634EB-F652-428A-8F2D-2F37B9016E36}" destId="{0E9B004A-E944-4D7B-B307-DC46F19A5A28}" srcOrd="1" destOrd="0" presId="urn:microsoft.com/office/officeart/2005/8/layout/hierarchy1"/>
    <dgm:cxn modelId="{DE1C71C2-157F-4AC2-B7B6-50A6D6469519}" type="presParOf" srcId="{1E7ABD3F-C140-4053-8743-E365B070F8B2}" destId="{4BB27227-78A7-4240-91F8-FCFEC1C498F7}" srcOrd="1" destOrd="0" presId="urn:microsoft.com/office/officeart/2005/8/layout/hierarchy1"/>
    <dgm:cxn modelId="{2926B62E-BFF9-4123-9FB0-48BC56290884}" type="presParOf" srcId="{4E4FDA0F-377D-4786-A438-3FBA2A5CB71D}" destId="{59CC6880-C671-4F5F-9423-044D5F3A9381}" srcOrd="1" destOrd="0" presId="urn:microsoft.com/office/officeart/2005/8/layout/hierarchy1"/>
    <dgm:cxn modelId="{BE1C52C8-0391-4BEC-83A3-1B50D9EF7B25}" type="presParOf" srcId="{59CC6880-C671-4F5F-9423-044D5F3A9381}" destId="{A073C178-F0BE-4307-AFFE-7218958F8408}" srcOrd="0" destOrd="0" presId="urn:microsoft.com/office/officeart/2005/8/layout/hierarchy1"/>
    <dgm:cxn modelId="{CFAB12D8-E116-4D89-9657-01A8ECB4CE63}" type="presParOf" srcId="{A073C178-F0BE-4307-AFFE-7218958F8408}" destId="{10CE2A87-D142-4678-9A88-0B2557888CC8}" srcOrd="0" destOrd="0" presId="urn:microsoft.com/office/officeart/2005/8/layout/hierarchy1"/>
    <dgm:cxn modelId="{5DF0032C-71F5-4F5C-9B9D-B6A1B841F725}" type="presParOf" srcId="{A073C178-F0BE-4307-AFFE-7218958F8408}" destId="{062537BD-7331-42A9-8237-A4B176417956}" srcOrd="1" destOrd="0" presId="urn:microsoft.com/office/officeart/2005/8/layout/hierarchy1"/>
    <dgm:cxn modelId="{175CA84A-4E1C-4A94-8DA8-F64AB0B870B5}" type="presParOf" srcId="{59CC6880-C671-4F5F-9423-044D5F3A9381}" destId="{F9C93412-0C02-404C-A637-56C25BD14FB9}" srcOrd="1" destOrd="0" presId="urn:microsoft.com/office/officeart/2005/8/layout/hierarchy1"/>
    <dgm:cxn modelId="{A487AB39-F76C-4232-BE0D-A43F06C617BF}" type="presParOf" srcId="{4E4FDA0F-377D-4786-A438-3FBA2A5CB71D}" destId="{5A094CAD-CAF1-4570-87B3-A065E47AC0ED}" srcOrd="2" destOrd="0" presId="urn:microsoft.com/office/officeart/2005/8/layout/hierarchy1"/>
    <dgm:cxn modelId="{FAFB67DF-78F3-4121-9865-2E2E106F845D}" type="presParOf" srcId="{5A094CAD-CAF1-4570-87B3-A065E47AC0ED}" destId="{B60929E4-91DA-4C48-AEE7-BE7BCFB74D31}" srcOrd="0" destOrd="0" presId="urn:microsoft.com/office/officeart/2005/8/layout/hierarchy1"/>
    <dgm:cxn modelId="{20D2441A-0170-4F13-91E4-321CD76AA45F}" type="presParOf" srcId="{B60929E4-91DA-4C48-AEE7-BE7BCFB74D31}" destId="{0CD6D048-F62D-4F9B-8F6E-4B5F582CDB10}" srcOrd="0" destOrd="0" presId="urn:microsoft.com/office/officeart/2005/8/layout/hierarchy1"/>
    <dgm:cxn modelId="{BE110470-D700-4E41-8A12-1CD633E50250}" type="presParOf" srcId="{B60929E4-91DA-4C48-AEE7-BE7BCFB74D31}" destId="{DBBC612C-9E87-44FB-B03C-07F2A704DEDB}" srcOrd="1" destOrd="0" presId="urn:microsoft.com/office/officeart/2005/8/layout/hierarchy1"/>
    <dgm:cxn modelId="{7661C343-8C20-4081-9EEA-5D75BD6467F5}" type="presParOf" srcId="{5A094CAD-CAF1-4570-87B3-A065E47AC0ED}" destId="{9A1F939E-BDE9-4830-A2A2-9F78DB50F4FF}" srcOrd="1" destOrd="0" presId="urn:microsoft.com/office/officeart/2005/8/layout/hierarchy1"/>
    <dgm:cxn modelId="{0D14AAB5-9E30-4D13-8210-0DF30621AF69}" type="presParOf" srcId="{4E4FDA0F-377D-4786-A438-3FBA2A5CB71D}" destId="{2B3D2614-8CD9-4792-A7A6-88E9F84577AB}" srcOrd="3" destOrd="0" presId="urn:microsoft.com/office/officeart/2005/8/layout/hierarchy1"/>
    <dgm:cxn modelId="{58D5F01F-991F-4094-A355-33640742B903}" type="presParOf" srcId="{2B3D2614-8CD9-4792-A7A6-88E9F84577AB}" destId="{E68D8EEA-5D3B-4F7E-8E1B-41C7E5D82536}" srcOrd="0" destOrd="0" presId="urn:microsoft.com/office/officeart/2005/8/layout/hierarchy1"/>
    <dgm:cxn modelId="{724649FF-C867-407A-866B-FC7353534E12}" type="presParOf" srcId="{E68D8EEA-5D3B-4F7E-8E1B-41C7E5D82536}" destId="{C861E6F3-EBDB-4E60-89AB-45E1FEC51D58}" srcOrd="0" destOrd="0" presId="urn:microsoft.com/office/officeart/2005/8/layout/hierarchy1"/>
    <dgm:cxn modelId="{2D61F434-8C4A-472A-A658-627CB9C62EF8}" type="presParOf" srcId="{E68D8EEA-5D3B-4F7E-8E1B-41C7E5D82536}" destId="{22C50A62-3548-465C-ACA8-F2AA4B74D82E}" srcOrd="1" destOrd="0" presId="urn:microsoft.com/office/officeart/2005/8/layout/hierarchy1"/>
    <dgm:cxn modelId="{CB140069-2B79-47F1-98D7-ADFE8448A4F6}" type="presParOf" srcId="{2B3D2614-8CD9-4792-A7A6-88E9F84577AB}" destId="{11401116-4AA7-4F9E-A990-188CB186772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7816111-F926-44A9-ACD3-FFA22A4D8FF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CF1865D-DFEC-4A32-8F5F-48ABDAD2AA1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How do you feel the referral process is working? </a:t>
          </a:r>
        </a:p>
      </dgm:t>
    </dgm:pt>
    <dgm:pt modelId="{D27CBF99-7C4E-4C87-91EB-CCA00A0F396E}" type="parTrans" cxnId="{A4856955-D2EF-4AF8-8F26-B6A60093B680}">
      <dgm:prSet/>
      <dgm:spPr/>
      <dgm:t>
        <a:bodyPr/>
        <a:lstStyle/>
        <a:p>
          <a:endParaRPr lang="en-US"/>
        </a:p>
      </dgm:t>
    </dgm:pt>
    <dgm:pt modelId="{CA991A92-74DE-4A4E-8F04-355602C974DF}" type="sibTrans" cxnId="{A4856955-D2EF-4AF8-8F26-B6A60093B680}">
      <dgm:prSet/>
      <dgm:spPr/>
      <dgm:t>
        <a:bodyPr/>
        <a:lstStyle/>
        <a:p>
          <a:endParaRPr lang="en-US"/>
        </a:p>
      </dgm:t>
    </dgm:pt>
    <dgm:pt modelId="{FBD6BFAF-04C6-406B-B9F9-D3BD66A5F7E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Does faculty understand the purpose and process of ESAP?</a:t>
          </a:r>
        </a:p>
      </dgm:t>
    </dgm:pt>
    <dgm:pt modelId="{CD13A9FC-C73E-443A-A9D5-10B5B10CD412}" type="parTrans" cxnId="{D932C649-3545-4B5B-98A5-7909A21E5BAF}">
      <dgm:prSet/>
      <dgm:spPr/>
      <dgm:t>
        <a:bodyPr/>
        <a:lstStyle/>
        <a:p>
          <a:endParaRPr lang="en-US"/>
        </a:p>
      </dgm:t>
    </dgm:pt>
    <dgm:pt modelId="{817BA8FC-31A8-4A46-88C9-8F6745E27C05}" type="sibTrans" cxnId="{D932C649-3545-4B5B-98A5-7909A21E5BAF}">
      <dgm:prSet/>
      <dgm:spPr/>
      <dgm:t>
        <a:bodyPr/>
        <a:lstStyle/>
        <a:p>
          <a:endParaRPr lang="en-US"/>
        </a:p>
      </dgm:t>
    </dgm:pt>
    <dgm:pt modelId="{E8C225A6-6232-489B-A726-E81DAF5611A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How does your team receive referrals? How are students identified?</a:t>
          </a:r>
        </a:p>
      </dgm:t>
    </dgm:pt>
    <dgm:pt modelId="{733499F4-E7ED-47D8-8F28-205ACF6A3D4C}" type="parTrans" cxnId="{259B7180-0B67-4382-B0B4-35275523827B}">
      <dgm:prSet/>
      <dgm:spPr/>
      <dgm:t>
        <a:bodyPr/>
        <a:lstStyle/>
        <a:p>
          <a:endParaRPr lang="en-US"/>
        </a:p>
      </dgm:t>
    </dgm:pt>
    <dgm:pt modelId="{FF531A77-C520-4113-95EA-87C6628CEE87}" type="sibTrans" cxnId="{259B7180-0B67-4382-B0B4-35275523827B}">
      <dgm:prSet/>
      <dgm:spPr/>
      <dgm:t>
        <a:bodyPr/>
        <a:lstStyle/>
        <a:p>
          <a:endParaRPr lang="en-US"/>
        </a:p>
      </dgm:t>
    </dgm:pt>
    <dgm:pt modelId="{B14BCAC6-E66B-40CE-A0FA-C1A52522622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What type of information and data does your team receive for identified students?</a:t>
          </a:r>
        </a:p>
      </dgm:t>
    </dgm:pt>
    <dgm:pt modelId="{09AF2152-126C-4E41-A1DB-273963CF546D}" type="parTrans" cxnId="{ED694193-4C04-4A48-A9F4-7FFCEF3C275B}">
      <dgm:prSet/>
      <dgm:spPr/>
      <dgm:t>
        <a:bodyPr/>
        <a:lstStyle/>
        <a:p>
          <a:endParaRPr lang="en-US"/>
        </a:p>
      </dgm:t>
    </dgm:pt>
    <dgm:pt modelId="{F6393095-5BDA-4037-AC8E-F96BFAF8ED3B}" type="sibTrans" cxnId="{ED694193-4C04-4A48-A9F4-7FFCEF3C275B}">
      <dgm:prSet/>
      <dgm:spPr/>
      <dgm:t>
        <a:bodyPr/>
        <a:lstStyle/>
        <a:p>
          <a:endParaRPr lang="en-US"/>
        </a:p>
      </dgm:t>
    </dgm:pt>
    <dgm:pt modelId="{34D17CAF-D80C-4CDA-84E9-A0DD0A0DF06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When a student is referred to the SAP, does he or she gets help in a timely fashion</a:t>
          </a:r>
        </a:p>
      </dgm:t>
    </dgm:pt>
    <dgm:pt modelId="{63526924-D5D9-40E0-925A-CF0D30E1C75E}" type="parTrans" cxnId="{A4B7C8D4-3B9C-4122-B3FD-787345354377}">
      <dgm:prSet/>
      <dgm:spPr/>
      <dgm:t>
        <a:bodyPr/>
        <a:lstStyle/>
        <a:p>
          <a:endParaRPr lang="en-US"/>
        </a:p>
      </dgm:t>
    </dgm:pt>
    <dgm:pt modelId="{DD11DE1D-8342-4662-AFEE-15E739D9E502}" type="sibTrans" cxnId="{A4B7C8D4-3B9C-4122-B3FD-787345354377}">
      <dgm:prSet/>
      <dgm:spPr/>
      <dgm:t>
        <a:bodyPr/>
        <a:lstStyle/>
        <a:p>
          <a:endParaRPr lang="en-US"/>
        </a:p>
      </dgm:t>
    </dgm:pt>
    <dgm:pt modelId="{7E288636-2F7A-487E-8093-23F1182A780E}" type="pres">
      <dgm:prSet presAssocID="{37816111-F926-44A9-ACD3-FFA22A4D8FF3}" presName="root" presStyleCnt="0">
        <dgm:presLayoutVars>
          <dgm:dir/>
          <dgm:resizeHandles val="exact"/>
        </dgm:presLayoutVars>
      </dgm:prSet>
      <dgm:spPr/>
    </dgm:pt>
    <dgm:pt modelId="{782615E2-8BA0-43BC-A7D7-D5AC998F632E}" type="pres">
      <dgm:prSet presAssocID="{BCF1865D-DFEC-4A32-8F5F-48ABDAD2AA10}" presName="compNode" presStyleCnt="0"/>
      <dgm:spPr/>
    </dgm:pt>
    <dgm:pt modelId="{14E9C224-94D2-4700-A308-CE658A2E0F6C}" type="pres">
      <dgm:prSet presAssocID="{BCF1865D-DFEC-4A32-8F5F-48ABDAD2AA10}" presName="bgRect" presStyleLbl="bgShp" presStyleIdx="0" presStyleCnt="5"/>
      <dgm:spPr/>
    </dgm:pt>
    <dgm:pt modelId="{9BF3A1DE-76BD-4EE1-8198-BAB01C5C4000}" type="pres">
      <dgm:prSet presAssocID="{BCF1865D-DFEC-4A32-8F5F-48ABDAD2AA10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miling Face with No Fill"/>
        </a:ext>
      </dgm:extLst>
    </dgm:pt>
    <dgm:pt modelId="{5CA393B2-7C04-4AE9-819A-C8FB93195E1D}" type="pres">
      <dgm:prSet presAssocID="{BCF1865D-DFEC-4A32-8F5F-48ABDAD2AA10}" presName="spaceRect" presStyleCnt="0"/>
      <dgm:spPr/>
    </dgm:pt>
    <dgm:pt modelId="{4C850AF8-88A9-44F6-B1E4-E9509FF6A808}" type="pres">
      <dgm:prSet presAssocID="{BCF1865D-DFEC-4A32-8F5F-48ABDAD2AA10}" presName="parTx" presStyleLbl="revTx" presStyleIdx="0" presStyleCnt="5">
        <dgm:presLayoutVars>
          <dgm:chMax val="0"/>
          <dgm:chPref val="0"/>
        </dgm:presLayoutVars>
      </dgm:prSet>
      <dgm:spPr/>
    </dgm:pt>
    <dgm:pt modelId="{23FCA196-9CD5-4513-A390-7E3CBE24E374}" type="pres">
      <dgm:prSet presAssocID="{CA991A92-74DE-4A4E-8F04-355602C974DF}" presName="sibTrans" presStyleCnt="0"/>
      <dgm:spPr/>
    </dgm:pt>
    <dgm:pt modelId="{9E57060F-D769-45F5-BC86-6DBDD40B3144}" type="pres">
      <dgm:prSet presAssocID="{FBD6BFAF-04C6-406B-B9F9-D3BD66A5F7E7}" presName="compNode" presStyleCnt="0"/>
      <dgm:spPr/>
    </dgm:pt>
    <dgm:pt modelId="{700218C8-A267-4A0C-BD34-843D4B85B450}" type="pres">
      <dgm:prSet presAssocID="{FBD6BFAF-04C6-406B-B9F9-D3BD66A5F7E7}" presName="bgRect" presStyleLbl="bgShp" presStyleIdx="1" presStyleCnt="5"/>
      <dgm:spPr/>
    </dgm:pt>
    <dgm:pt modelId="{25F20864-5C6E-42BA-B437-47E6F7CDAA5D}" type="pres">
      <dgm:prSet presAssocID="{FBD6BFAF-04C6-406B-B9F9-D3BD66A5F7E7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B38B4D0C-6309-4D8E-8905-7E74DD39EA28}" type="pres">
      <dgm:prSet presAssocID="{FBD6BFAF-04C6-406B-B9F9-D3BD66A5F7E7}" presName="spaceRect" presStyleCnt="0"/>
      <dgm:spPr/>
    </dgm:pt>
    <dgm:pt modelId="{5D84F84E-AE69-47C0-85E8-689068B4AA7F}" type="pres">
      <dgm:prSet presAssocID="{FBD6BFAF-04C6-406B-B9F9-D3BD66A5F7E7}" presName="parTx" presStyleLbl="revTx" presStyleIdx="1" presStyleCnt="5">
        <dgm:presLayoutVars>
          <dgm:chMax val="0"/>
          <dgm:chPref val="0"/>
        </dgm:presLayoutVars>
      </dgm:prSet>
      <dgm:spPr/>
    </dgm:pt>
    <dgm:pt modelId="{1A4DCD5B-62FA-49E4-B7F8-11BA6A6DB298}" type="pres">
      <dgm:prSet presAssocID="{817BA8FC-31A8-4A46-88C9-8F6745E27C05}" presName="sibTrans" presStyleCnt="0"/>
      <dgm:spPr/>
    </dgm:pt>
    <dgm:pt modelId="{C690E147-8470-44CC-8A9A-429429BDCE0B}" type="pres">
      <dgm:prSet presAssocID="{E8C225A6-6232-489B-A726-E81DAF5611AF}" presName="compNode" presStyleCnt="0"/>
      <dgm:spPr/>
    </dgm:pt>
    <dgm:pt modelId="{126C5C17-AD6A-4511-B897-EAC22D90D8F2}" type="pres">
      <dgm:prSet presAssocID="{E8C225A6-6232-489B-A726-E81DAF5611AF}" presName="bgRect" presStyleLbl="bgShp" presStyleIdx="2" presStyleCnt="5"/>
      <dgm:spPr/>
    </dgm:pt>
    <dgm:pt modelId="{ADA383CE-0EA9-499F-BD73-E4263575FA71}" type="pres">
      <dgm:prSet presAssocID="{E8C225A6-6232-489B-A726-E81DAF5611AF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hare With Person"/>
        </a:ext>
      </dgm:extLst>
    </dgm:pt>
    <dgm:pt modelId="{DA4C6841-EC51-4F7E-A9B4-AABB773B39AC}" type="pres">
      <dgm:prSet presAssocID="{E8C225A6-6232-489B-A726-E81DAF5611AF}" presName="spaceRect" presStyleCnt="0"/>
      <dgm:spPr/>
    </dgm:pt>
    <dgm:pt modelId="{F9625DC6-E517-4A4E-9341-349598C8B08D}" type="pres">
      <dgm:prSet presAssocID="{E8C225A6-6232-489B-A726-E81DAF5611AF}" presName="parTx" presStyleLbl="revTx" presStyleIdx="2" presStyleCnt="5">
        <dgm:presLayoutVars>
          <dgm:chMax val="0"/>
          <dgm:chPref val="0"/>
        </dgm:presLayoutVars>
      </dgm:prSet>
      <dgm:spPr/>
    </dgm:pt>
    <dgm:pt modelId="{B1ABCD77-4EDD-4CC4-9153-82DC587FEABD}" type="pres">
      <dgm:prSet presAssocID="{FF531A77-C520-4113-95EA-87C6628CEE87}" presName="sibTrans" presStyleCnt="0"/>
      <dgm:spPr/>
    </dgm:pt>
    <dgm:pt modelId="{683C0184-5AF7-4393-B00C-F62687F78754}" type="pres">
      <dgm:prSet presAssocID="{B14BCAC6-E66B-40CE-A0FA-C1A525226228}" presName="compNode" presStyleCnt="0"/>
      <dgm:spPr/>
    </dgm:pt>
    <dgm:pt modelId="{594FF793-67FD-44C6-BEEF-726203B2D854}" type="pres">
      <dgm:prSet presAssocID="{B14BCAC6-E66B-40CE-A0FA-C1A525226228}" presName="bgRect" presStyleLbl="bgShp" presStyleIdx="3" presStyleCnt="5"/>
      <dgm:spPr/>
    </dgm:pt>
    <dgm:pt modelId="{75FF0F98-FA43-46EF-B66B-60E16C8755E9}" type="pres">
      <dgm:prSet presAssocID="{B14BCAC6-E66B-40CE-A0FA-C1A525226228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535A2A5A-B20C-4971-B62C-A43863377C17}" type="pres">
      <dgm:prSet presAssocID="{B14BCAC6-E66B-40CE-A0FA-C1A525226228}" presName="spaceRect" presStyleCnt="0"/>
      <dgm:spPr/>
    </dgm:pt>
    <dgm:pt modelId="{D3DCF2AC-A4F4-45F0-A4B2-ECE7B5813755}" type="pres">
      <dgm:prSet presAssocID="{B14BCAC6-E66B-40CE-A0FA-C1A525226228}" presName="parTx" presStyleLbl="revTx" presStyleIdx="3" presStyleCnt="5">
        <dgm:presLayoutVars>
          <dgm:chMax val="0"/>
          <dgm:chPref val="0"/>
        </dgm:presLayoutVars>
      </dgm:prSet>
      <dgm:spPr/>
    </dgm:pt>
    <dgm:pt modelId="{976FD22C-F336-4E6A-A493-C20D05669687}" type="pres">
      <dgm:prSet presAssocID="{F6393095-5BDA-4037-AC8E-F96BFAF8ED3B}" presName="sibTrans" presStyleCnt="0"/>
      <dgm:spPr/>
    </dgm:pt>
    <dgm:pt modelId="{1BBA3D1F-3958-42A4-825B-F50EC8A6403A}" type="pres">
      <dgm:prSet presAssocID="{34D17CAF-D80C-4CDA-84E9-A0DD0A0DF066}" presName="compNode" presStyleCnt="0"/>
      <dgm:spPr/>
    </dgm:pt>
    <dgm:pt modelId="{6329FE6A-A72B-4FBD-8B3A-5C6566838C98}" type="pres">
      <dgm:prSet presAssocID="{34D17CAF-D80C-4CDA-84E9-A0DD0A0DF066}" presName="bgRect" presStyleLbl="bgShp" presStyleIdx="4" presStyleCnt="5"/>
      <dgm:spPr/>
    </dgm:pt>
    <dgm:pt modelId="{680E0EA3-2BBD-4467-A3D0-248267CE6B99}" type="pres">
      <dgm:prSet presAssocID="{34D17CAF-D80C-4CDA-84E9-A0DD0A0DF066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fused Person"/>
        </a:ext>
      </dgm:extLst>
    </dgm:pt>
    <dgm:pt modelId="{5553563A-A09B-4485-A4E3-2A6D0B361FB7}" type="pres">
      <dgm:prSet presAssocID="{34D17CAF-D80C-4CDA-84E9-A0DD0A0DF066}" presName="spaceRect" presStyleCnt="0"/>
      <dgm:spPr/>
    </dgm:pt>
    <dgm:pt modelId="{B2B298CC-B0CC-40DA-8E63-4ACA443982C7}" type="pres">
      <dgm:prSet presAssocID="{34D17CAF-D80C-4CDA-84E9-A0DD0A0DF066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0FD65338-2578-43A9-9F2A-A3C4EA39D95C}" type="presOf" srcId="{B14BCAC6-E66B-40CE-A0FA-C1A525226228}" destId="{D3DCF2AC-A4F4-45F0-A4B2-ECE7B5813755}" srcOrd="0" destOrd="0" presId="urn:microsoft.com/office/officeart/2018/2/layout/IconVerticalSolidList"/>
    <dgm:cxn modelId="{AFEFC643-0544-4DDA-8A0E-7361BB21E416}" type="presOf" srcId="{34D17CAF-D80C-4CDA-84E9-A0DD0A0DF066}" destId="{B2B298CC-B0CC-40DA-8E63-4ACA443982C7}" srcOrd="0" destOrd="0" presId="urn:microsoft.com/office/officeart/2018/2/layout/IconVerticalSolidList"/>
    <dgm:cxn modelId="{E59F4E67-7CB5-4E2D-B73C-1386F74A05F8}" type="presOf" srcId="{BCF1865D-DFEC-4A32-8F5F-48ABDAD2AA10}" destId="{4C850AF8-88A9-44F6-B1E4-E9509FF6A808}" srcOrd="0" destOrd="0" presId="urn:microsoft.com/office/officeart/2018/2/layout/IconVerticalSolidList"/>
    <dgm:cxn modelId="{D932C649-3545-4B5B-98A5-7909A21E5BAF}" srcId="{37816111-F926-44A9-ACD3-FFA22A4D8FF3}" destId="{FBD6BFAF-04C6-406B-B9F9-D3BD66A5F7E7}" srcOrd="1" destOrd="0" parTransId="{CD13A9FC-C73E-443A-A9D5-10B5B10CD412}" sibTransId="{817BA8FC-31A8-4A46-88C9-8F6745E27C05}"/>
    <dgm:cxn modelId="{05BB6270-56CF-4FD2-A56A-8B09834502B6}" type="presOf" srcId="{E8C225A6-6232-489B-A726-E81DAF5611AF}" destId="{F9625DC6-E517-4A4E-9341-349598C8B08D}" srcOrd="0" destOrd="0" presId="urn:microsoft.com/office/officeart/2018/2/layout/IconVerticalSolidList"/>
    <dgm:cxn modelId="{A4856955-D2EF-4AF8-8F26-B6A60093B680}" srcId="{37816111-F926-44A9-ACD3-FFA22A4D8FF3}" destId="{BCF1865D-DFEC-4A32-8F5F-48ABDAD2AA10}" srcOrd="0" destOrd="0" parTransId="{D27CBF99-7C4E-4C87-91EB-CCA00A0F396E}" sibTransId="{CA991A92-74DE-4A4E-8F04-355602C974DF}"/>
    <dgm:cxn modelId="{259B7180-0B67-4382-B0B4-35275523827B}" srcId="{37816111-F926-44A9-ACD3-FFA22A4D8FF3}" destId="{E8C225A6-6232-489B-A726-E81DAF5611AF}" srcOrd="2" destOrd="0" parTransId="{733499F4-E7ED-47D8-8F28-205ACF6A3D4C}" sibTransId="{FF531A77-C520-4113-95EA-87C6628CEE87}"/>
    <dgm:cxn modelId="{ED694193-4C04-4A48-A9F4-7FFCEF3C275B}" srcId="{37816111-F926-44A9-ACD3-FFA22A4D8FF3}" destId="{B14BCAC6-E66B-40CE-A0FA-C1A525226228}" srcOrd="3" destOrd="0" parTransId="{09AF2152-126C-4E41-A1DB-273963CF546D}" sibTransId="{F6393095-5BDA-4037-AC8E-F96BFAF8ED3B}"/>
    <dgm:cxn modelId="{7490AAAB-D432-470D-9015-5C238DDF4482}" type="presOf" srcId="{37816111-F926-44A9-ACD3-FFA22A4D8FF3}" destId="{7E288636-2F7A-487E-8093-23F1182A780E}" srcOrd="0" destOrd="0" presId="urn:microsoft.com/office/officeart/2018/2/layout/IconVerticalSolidList"/>
    <dgm:cxn modelId="{A4B7C8D4-3B9C-4122-B3FD-787345354377}" srcId="{37816111-F926-44A9-ACD3-FFA22A4D8FF3}" destId="{34D17CAF-D80C-4CDA-84E9-A0DD0A0DF066}" srcOrd="4" destOrd="0" parTransId="{63526924-D5D9-40E0-925A-CF0D30E1C75E}" sibTransId="{DD11DE1D-8342-4662-AFEE-15E739D9E502}"/>
    <dgm:cxn modelId="{FDD8D2E7-985B-4CAB-8C09-D0D206B9F5FB}" type="presOf" srcId="{FBD6BFAF-04C6-406B-B9F9-D3BD66A5F7E7}" destId="{5D84F84E-AE69-47C0-85E8-689068B4AA7F}" srcOrd="0" destOrd="0" presId="urn:microsoft.com/office/officeart/2018/2/layout/IconVerticalSolidList"/>
    <dgm:cxn modelId="{0F37EC5D-1166-4F4C-A437-48AF15DF3700}" type="presParOf" srcId="{7E288636-2F7A-487E-8093-23F1182A780E}" destId="{782615E2-8BA0-43BC-A7D7-D5AC998F632E}" srcOrd="0" destOrd="0" presId="urn:microsoft.com/office/officeart/2018/2/layout/IconVerticalSolidList"/>
    <dgm:cxn modelId="{E9B5CE6A-F84A-42BA-A9B4-80A25592F8AB}" type="presParOf" srcId="{782615E2-8BA0-43BC-A7D7-D5AC998F632E}" destId="{14E9C224-94D2-4700-A308-CE658A2E0F6C}" srcOrd="0" destOrd="0" presId="urn:microsoft.com/office/officeart/2018/2/layout/IconVerticalSolidList"/>
    <dgm:cxn modelId="{2D7A6A79-5EDA-4345-95F4-8B130C283368}" type="presParOf" srcId="{782615E2-8BA0-43BC-A7D7-D5AC998F632E}" destId="{9BF3A1DE-76BD-4EE1-8198-BAB01C5C4000}" srcOrd="1" destOrd="0" presId="urn:microsoft.com/office/officeart/2018/2/layout/IconVerticalSolidList"/>
    <dgm:cxn modelId="{2403BC92-326A-4996-8092-1AD39EF5639B}" type="presParOf" srcId="{782615E2-8BA0-43BC-A7D7-D5AC998F632E}" destId="{5CA393B2-7C04-4AE9-819A-C8FB93195E1D}" srcOrd="2" destOrd="0" presId="urn:microsoft.com/office/officeart/2018/2/layout/IconVerticalSolidList"/>
    <dgm:cxn modelId="{9BD68754-70FB-4BA4-B156-551E9CF658B3}" type="presParOf" srcId="{782615E2-8BA0-43BC-A7D7-D5AC998F632E}" destId="{4C850AF8-88A9-44F6-B1E4-E9509FF6A808}" srcOrd="3" destOrd="0" presId="urn:microsoft.com/office/officeart/2018/2/layout/IconVerticalSolidList"/>
    <dgm:cxn modelId="{FE960255-4C69-407E-9732-FD58EE48E6A1}" type="presParOf" srcId="{7E288636-2F7A-487E-8093-23F1182A780E}" destId="{23FCA196-9CD5-4513-A390-7E3CBE24E374}" srcOrd="1" destOrd="0" presId="urn:microsoft.com/office/officeart/2018/2/layout/IconVerticalSolidList"/>
    <dgm:cxn modelId="{9979DD11-C234-4FFF-BEF9-272E0FFDF85D}" type="presParOf" srcId="{7E288636-2F7A-487E-8093-23F1182A780E}" destId="{9E57060F-D769-45F5-BC86-6DBDD40B3144}" srcOrd="2" destOrd="0" presId="urn:microsoft.com/office/officeart/2018/2/layout/IconVerticalSolidList"/>
    <dgm:cxn modelId="{C9AFDEA5-B010-4248-805B-E9D2D7C81F20}" type="presParOf" srcId="{9E57060F-D769-45F5-BC86-6DBDD40B3144}" destId="{700218C8-A267-4A0C-BD34-843D4B85B450}" srcOrd="0" destOrd="0" presId="urn:microsoft.com/office/officeart/2018/2/layout/IconVerticalSolidList"/>
    <dgm:cxn modelId="{F05DCF2E-C6A1-47B8-B92A-5D400FC84C51}" type="presParOf" srcId="{9E57060F-D769-45F5-BC86-6DBDD40B3144}" destId="{25F20864-5C6E-42BA-B437-47E6F7CDAA5D}" srcOrd="1" destOrd="0" presId="urn:microsoft.com/office/officeart/2018/2/layout/IconVerticalSolidList"/>
    <dgm:cxn modelId="{324C926C-C533-4D2D-9B9C-87C4D5B1A182}" type="presParOf" srcId="{9E57060F-D769-45F5-BC86-6DBDD40B3144}" destId="{B38B4D0C-6309-4D8E-8905-7E74DD39EA28}" srcOrd="2" destOrd="0" presId="urn:microsoft.com/office/officeart/2018/2/layout/IconVerticalSolidList"/>
    <dgm:cxn modelId="{F73A7401-6C04-4893-91C3-86AAE674FD13}" type="presParOf" srcId="{9E57060F-D769-45F5-BC86-6DBDD40B3144}" destId="{5D84F84E-AE69-47C0-85E8-689068B4AA7F}" srcOrd="3" destOrd="0" presId="urn:microsoft.com/office/officeart/2018/2/layout/IconVerticalSolidList"/>
    <dgm:cxn modelId="{A9776E2F-6091-4241-A4E4-1C9665C62818}" type="presParOf" srcId="{7E288636-2F7A-487E-8093-23F1182A780E}" destId="{1A4DCD5B-62FA-49E4-B7F8-11BA6A6DB298}" srcOrd="3" destOrd="0" presId="urn:microsoft.com/office/officeart/2018/2/layout/IconVerticalSolidList"/>
    <dgm:cxn modelId="{422FD4D0-DBE9-4BD0-AB5A-F1D10DE37BF8}" type="presParOf" srcId="{7E288636-2F7A-487E-8093-23F1182A780E}" destId="{C690E147-8470-44CC-8A9A-429429BDCE0B}" srcOrd="4" destOrd="0" presId="urn:microsoft.com/office/officeart/2018/2/layout/IconVerticalSolidList"/>
    <dgm:cxn modelId="{6E078C03-D6FE-416D-B915-C01E71EECB5D}" type="presParOf" srcId="{C690E147-8470-44CC-8A9A-429429BDCE0B}" destId="{126C5C17-AD6A-4511-B897-EAC22D90D8F2}" srcOrd="0" destOrd="0" presId="urn:microsoft.com/office/officeart/2018/2/layout/IconVerticalSolidList"/>
    <dgm:cxn modelId="{5E857CDA-A928-4F99-8817-58FAC4F2178F}" type="presParOf" srcId="{C690E147-8470-44CC-8A9A-429429BDCE0B}" destId="{ADA383CE-0EA9-499F-BD73-E4263575FA71}" srcOrd="1" destOrd="0" presId="urn:microsoft.com/office/officeart/2018/2/layout/IconVerticalSolidList"/>
    <dgm:cxn modelId="{8FD8CCA2-54CD-4F17-9FCD-B3AD7983D61C}" type="presParOf" srcId="{C690E147-8470-44CC-8A9A-429429BDCE0B}" destId="{DA4C6841-EC51-4F7E-A9B4-AABB773B39AC}" srcOrd="2" destOrd="0" presId="urn:microsoft.com/office/officeart/2018/2/layout/IconVerticalSolidList"/>
    <dgm:cxn modelId="{FA2A2582-71B4-4724-8770-AF3BEE4DBB59}" type="presParOf" srcId="{C690E147-8470-44CC-8A9A-429429BDCE0B}" destId="{F9625DC6-E517-4A4E-9341-349598C8B08D}" srcOrd="3" destOrd="0" presId="urn:microsoft.com/office/officeart/2018/2/layout/IconVerticalSolidList"/>
    <dgm:cxn modelId="{49987E97-C44F-4450-870B-25778623ADFA}" type="presParOf" srcId="{7E288636-2F7A-487E-8093-23F1182A780E}" destId="{B1ABCD77-4EDD-4CC4-9153-82DC587FEABD}" srcOrd="5" destOrd="0" presId="urn:microsoft.com/office/officeart/2018/2/layout/IconVerticalSolidList"/>
    <dgm:cxn modelId="{31EF289C-1235-4056-8473-A58115AA4EA4}" type="presParOf" srcId="{7E288636-2F7A-487E-8093-23F1182A780E}" destId="{683C0184-5AF7-4393-B00C-F62687F78754}" srcOrd="6" destOrd="0" presId="urn:microsoft.com/office/officeart/2018/2/layout/IconVerticalSolidList"/>
    <dgm:cxn modelId="{DDB452DB-BF07-4040-A03B-A928077112AA}" type="presParOf" srcId="{683C0184-5AF7-4393-B00C-F62687F78754}" destId="{594FF793-67FD-44C6-BEEF-726203B2D854}" srcOrd="0" destOrd="0" presId="urn:microsoft.com/office/officeart/2018/2/layout/IconVerticalSolidList"/>
    <dgm:cxn modelId="{6299BECE-24EC-48BA-8430-5BBD7208B56D}" type="presParOf" srcId="{683C0184-5AF7-4393-B00C-F62687F78754}" destId="{75FF0F98-FA43-46EF-B66B-60E16C8755E9}" srcOrd="1" destOrd="0" presId="urn:microsoft.com/office/officeart/2018/2/layout/IconVerticalSolidList"/>
    <dgm:cxn modelId="{D21991C1-52E2-434F-8A56-1A30B81D59E9}" type="presParOf" srcId="{683C0184-5AF7-4393-B00C-F62687F78754}" destId="{535A2A5A-B20C-4971-B62C-A43863377C17}" srcOrd="2" destOrd="0" presId="urn:microsoft.com/office/officeart/2018/2/layout/IconVerticalSolidList"/>
    <dgm:cxn modelId="{689D68D7-F8D7-42EC-B6D9-4A3FD19EC43E}" type="presParOf" srcId="{683C0184-5AF7-4393-B00C-F62687F78754}" destId="{D3DCF2AC-A4F4-45F0-A4B2-ECE7B5813755}" srcOrd="3" destOrd="0" presId="urn:microsoft.com/office/officeart/2018/2/layout/IconVerticalSolidList"/>
    <dgm:cxn modelId="{E82BC761-6138-44C7-987A-EABDE65980DA}" type="presParOf" srcId="{7E288636-2F7A-487E-8093-23F1182A780E}" destId="{976FD22C-F336-4E6A-A493-C20D05669687}" srcOrd="7" destOrd="0" presId="urn:microsoft.com/office/officeart/2018/2/layout/IconVerticalSolidList"/>
    <dgm:cxn modelId="{674B8F36-6522-441C-A640-C1F025E4A9C4}" type="presParOf" srcId="{7E288636-2F7A-487E-8093-23F1182A780E}" destId="{1BBA3D1F-3958-42A4-825B-F50EC8A6403A}" srcOrd="8" destOrd="0" presId="urn:microsoft.com/office/officeart/2018/2/layout/IconVerticalSolidList"/>
    <dgm:cxn modelId="{80D3C354-3AEC-4B79-A10F-69946DCA84EF}" type="presParOf" srcId="{1BBA3D1F-3958-42A4-825B-F50EC8A6403A}" destId="{6329FE6A-A72B-4FBD-8B3A-5C6566838C98}" srcOrd="0" destOrd="0" presId="urn:microsoft.com/office/officeart/2018/2/layout/IconVerticalSolidList"/>
    <dgm:cxn modelId="{29A82377-CF9F-4F98-9E71-A24837B0DEB1}" type="presParOf" srcId="{1BBA3D1F-3958-42A4-825B-F50EC8A6403A}" destId="{680E0EA3-2BBD-4467-A3D0-248267CE6B99}" srcOrd="1" destOrd="0" presId="urn:microsoft.com/office/officeart/2018/2/layout/IconVerticalSolidList"/>
    <dgm:cxn modelId="{88FA55DC-3D0F-4384-B999-2DDB33A2881C}" type="presParOf" srcId="{1BBA3D1F-3958-42A4-825B-F50EC8A6403A}" destId="{5553563A-A09B-4485-A4E3-2A6D0B361FB7}" srcOrd="2" destOrd="0" presId="urn:microsoft.com/office/officeart/2018/2/layout/IconVerticalSolidList"/>
    <dgm:cxn modelId="{4F193D35-ACB0-4C25-864A-DE36547E726C}" type="presParOf" srcId="{1BBA3D1F-3958-42A4-825B-F50EC8A6403A}" destId="{B2B298CC-B0CC-40DA-8E63-4ACA443982C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24CDF4D-D31B-45FB-B65B-C912720F1C01}" type="doc">
      <dgm:prSet loTypeId="urn:microsoft.com/office/officeart/2005/8/layout/default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C787B42-BBE8-4959-A81E-EADBC3F0782C}">
      <dgm:prSet custT="1"/>
      <dgm:spPr/>
      <dgm:t>
        <a:bodyPr/>
        <a:lstStyle/>
        <a:p>
          <a:r>
            <a:rPr lang="en-US" sz="1400" b="1" dirty="0">
              <a:latin typeface="Calibri Light" panose="020F0302020204030204" pitchFamily="34" charset="0"/>
              <a:cs typeface="Calibri Light" panose="020F0302020204030204" pitchFamily="34" charset="0"/>
            </a:rPr>
            <a:t>Emotional, Physical, and/or Sexual abuse </a:t>
          </a:r>
        </a:p>
      </dgm:t>
    </dgm:pt>
    <dgm:pt modelId="{64F51FFE-9354-4AC1-9C68-DD01AC5968F4}" type="parTrans" cxnId="{CC74FEAA-4963-42A6-AD6B-8B4771D57189}">
      <dgm:prSet/>
      <dgm:spPr/>
      <dgm:t>
        <a:bodyPr/>
        <a:lstStyle/>
        <a:p>
          <a:endParaRPr lang="en-US"/>
        </a:p>
      </dgm:t>
    </dgm:pt>
    <dgm:pt modelId="{3208CF76-11F2-4B70-A7C5-BF55B6503ADE}" type="sibTrans" cxnId="{CC74FEAA-4963-42A6-AD6B-8B4771D57189}">
      <dgm:prSet/>
      <dgm:spPr/>
      <dgm:t>
        <a:bodyPr/>
        <a:lstStyle/>
        <a:p>
          <a:endParaRPr lang="en-US"/>
        </a:p>
      </dgm:t>
    </dgm:pt>
    <dgm:pt modelId="{BCE34146-8854-40F8-9F42-87975FD116D2}">
      <dgm:prSet custT="1"/>
      <dgm:spPr/>
      <dgm:t>
        <a:bodyPr/>
        <a:lstStyle/>
        <a:p>
          <a:r>
            <a:rPr lang="en-US" sz="1400" b="1">
              <a:latin typeface="Calibri Light" panose="020F0302020204030204" pitchFamily="34" charset="0"/>
              <a:cs typeface="Calibri Light" panose="020F0302020204030204" pitchFamily="34" charset="0"/>
            </a:rPr>
            <a:t>Emotional and/or Physical neglect </a:t>
          </a:r>
          <a:endParaRPr lang="en-US" sz="1400" b="1" dirty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7B383A61-8ADD-4C61-A24B-01EEE278240C}" type="parTrans" cxnId="{C9C4F3E5-6283-40A1-975D-3D936F9CF2EA}">
      <dgm:prSet/>
      <dgm:spPr/>
      <dgm:t>
        <a:bodyPr/>
        <a:lstStyle/>
        <a:p>
          <a:endParaRPr lang="en-US"/>
        </a:p>
      </dgm:t>
    </dgm:pt>
    <dgm:pt modelId="{4A8AF00E-0063-4854-9513-37327D36A945}" type="sibTrans" cxnId="{C9C4F3E5-6283-40A1-975D-3D936F9CF2EA}">
      <dgm:prSet/>
      <dgm:spPr/>
      <dgm:t>
        <a:bodyPr/>
        <a:lstStyle/>
        <a:p>
          <a:endParaRPr lang="en-US"/>
        </a:p>
      </dgm:t>
    </dgm:pt>
    <dgm:pt modelId="{C0770B03-55C7-44FF-99F2-B5F9B14CC4DF}">
      <dgm:prSet custT="1"/>
      <dgm:spPr/>
      <dgm:t>
        <a:bodyPr/>
        <a:lstStyle/>
        <a:p>
          <a:r>
            <a:rPr lang="en-US" sz="1400" b="1">
              <a:latin typeface="Calibri Light" panose="020F0302020204030204" pitchFamily="34" charset="0"/>
              <a:cs typeface="Calibri Light" panose="020F0302020204030204" pitchFamily="34" charset="0"/>
            </a:rPr>
            <a:t>Family violence</a:t>
          </a:r>
          <a:endParaRPr lang="en-US" sz="1400" b="1" dirty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FADC55FE-ED1E-4D17-9AB3-2766C6695A13}" type="parTrans" cxnId="{FAB84D85-07DD-48F8-8060-2C00815CE053}">
      <dgm:prSet/>
      <dgm:spPr/>
      <dgm:t>
        <a:bodyPr/>
        <a:lstStyle/>
        <a:p>
          <a:endParaRPr lang="en-US"/>
        </a:p>
      </dgm:t>
    </dgm:pt>
    <dgm:pt modelId="{78F211AE-D2DA-4B3D-93E7-64765417D5B5}" type="sibTrans" cxnId="{FAB84D85-07DD-48F8-8060-2C00815CE053}">
      <dgm:prSet/>
      <dgm:spPr/>
      <dgm:t>
        <a:bodyPr/>
        <a:lstStyle/>
        <a:p>
          <a:endParaRPr lang="en-US"/>
        </a:p>
      </dgm:t>
    </dgm:pt>
    <dgm:pt modelId="{4F5BD817-B2CE-4854-9097-CB87702B9FF2}">
      <dgm:prSet custT="1"/>
      <dgm:spPr/>
      <dgm:t>
        <a:bodyPr/>
        <a:lstStyle/>
        <a:p>
          <a:r>
            <a:rPr lang="en-US" sz="1400" b="1">
              <a:latin typeface="Calibri Light" panose="020F0302020204030204" pitchFamily="34" charset="0"/>
              <a:cs typeface="Calibri Light" panose="020F0302020204030204" pitchFamily="34" charset="0"/>
            </a:rPr>
            <a:t>Household substance abuse</a:t>
          </a:r>
          <a:endParaRPr lang="en-US" sz="1400" b="1" dirty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E565CB01-1CD9-4C17-8D21-19B9C1629B8A}" type="parTrans" cxnId="{316A7FDC-12E8-432B-945A-4407D87EC643}">
      <dgm:prSet/>
      <dgm:spPr/>
      <dgm:t>
        <a:bodyPr/>
        <a:lstStyle/>
        <a:p>
          <a:endParaRPr lang="en-US"/>
        </a:p>
      </dgm:t>
    </dgm:pt>
    <dgm:pt modelId="{8154935B-666E-4FA7-8FC1-8C230DA8A7A0}" type="sibTrans" cxnId="{316A7FDC-12E8-432B-945A-4407D87EC643}">
      <dgm:prSet/>
      <dgm:spPr/>
      <dgm:t>
        <a:bodyPr/>
        <a:lstStyle/>
        <a:p>
          <a:endParaRPr lang="en-US"/>
        </a:p>
      </dgm:t>
    </dgm:pt>
    <dgm:pt modelId="{11FAF80A-8483-4F7A-895E-AAE5A1375CD9}">
      <dgm:prSet custT="1"/>
      <dgm:spPr/>
      <dgm:t>
        <a:bodyPr/>
        <a:lstStyle/>
        <a:p>
          <a:r>
            <a:rPr lang="en-US" sz="1400" b="1">
              <a:latin typeface="Calibri Light" panose="020F0302020204030204" pitchFamily="34" charset="0"/>
              <a:cs typeface="Calibri Light" panose="020F0302020204030204" pitchFamily="34" charset="0"/>
            </a:rPr>
            <a:t>Household mental illness</a:t>
          </a:r>
          <a:endParaRPr lang="en-US" sz="1400" b="1" dirty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BC461541-5695-406A-91CB-326A71C2FA82}" type="parTrans" cxnId="{FA2B8C12-3164-4304-9F32-A263C2EB4279}">
      <dgm:prSet/>
      <dgm:spPr/>
      <dgm:t>
        <a:bodyPr/>
        <a:lstStyle/>
        <a:p>
          <a:endParaRPr lang="en-US"/>
        </a:p>
      </dgm:t>
    </dgm:pt>
    <dgm:pt modelId="{172AFCAE-4999-4087-A030-C3DC9152477C}" type="sibTrans" cxnId="{FA2B8C12-3164-4304-9F32-A263C2EB4279}">
      <dgm:prSet/>
      <dgm:spPr/>
      <dgm:t>
        <a:bodyPr/>
        <a:lstStyle/>
        <a:p>
          <a:endParaRPr lang="en-US"/>
        </a:p>
      </dgm:t>
    </dgm:pt>
    <dgm:pt modelId="{A068507A-1790-4375-AF3B-D2811C838A3C}">
      <dgm:prSet custT="1"/>
      <dgm:spPr/>
      <dgm:t>
        <a:bodyPr/>
        <a:lstStyle/>
        <a:p>
          <a:r>
            <a:rPr lang="en-US" sz="1400" b="1" dirty="0">
              <a:latin typeface="Calibri Light" panose="020F0302020204030204" pitchFamily="34" charset="0"/>
              <a:cs typeface="Calibri Light" panose="020F0302020204030204" pitchFamily="34" charset="0"/>
            </a:rPr>
            <a:t>Parental separation or divorce </a:t>
          </a:r>
        </a:p>
      </dgm:t>
    </dgm:pt>
    <dgm:pt modelId="{CB0CD3BF-7934-4F6A-850A-2F4B581DA96D}" type="parTrans" cxnId="{FEFBFC57-51AE-4596-B369-54CEC5BF1FAF}">
      <dgm:prSet/>
      <dgm:spPr/>
      <dgm:t>
        <a:bodyPr/>
        <a:lstStyle/>
        <a:p>
          <a:endParaRPr lang="en-US"/>
        </a:p>
      </dgm:t>
    </dgm:pt>
    <dgm:pt modelId="{3907B4BA-4DC2-4543-9359-EF7CD5EE47AF}" type="sibTrans" cxnId="{FEFBFC57-51AE-4596-B369-54CEC5BF1FAF}">
      <dgm:prSet/>
      <dgm:spPr/>
      <dgm:t>
        <a:bodyPr/>
        <a:lstStyle/>
        <a:p>
          <a:endParaRPr lang="en-US"/>
        </a:p>
      </dgm:t>
    </dgm:pt>
    <dgm:pt modelId="{E55CA607-819D-4757-ABA1-6B9E57F0FB26}">
      <dgm:prSet custT="1"/>
      <dgm:spPr/>
      <dgm:t>
        <a:bodyPr/>
        <a:lstStyle/>
        <a:p>
          <a:r>
            <a:rPr lang="en-US" sz="1400" b="1" dirty="0">
              <a:latin typeface="Calibri Light" panose="020F0302020204030204" pitchFamily="34" charset="0"/>
              <a:cs typeface="Calibri Light" panose="020F0302020204030204" pitchFamily="34" charset="0"/>
            </a:rPr>
            <a:t>Household member incarceration </a:t>
          </a:r>
        </a:p>
      </dgm:t>
    </dgm:pt>
    <dgm:pt modelId="{8F509072-20A9-4169-BBD6-015A0ECEB7C3}" type="parTrans" cxnId="{3EC0420F-F81A-4D06-A197-D1054749E83D}">
      <dgm:prSet/>
      <dgm:spPr/>
      <dgm:t>
        <a:bodyPr/>
        <a:lstStyle/>
        <a:p>
          <a:endParaRPr lang="en-US"/>
        </a:p>
      </dgm:t>
    </dgm:pt>
    <dgm:pt modelId="{B887FF0D-B886-4C47-9B13-20DC3ADA611E}" type="sibTrans" cxnId="{3EC0420F-F81A-4D06-A197-D1054749E83D}">
      <dgm:prSet/>
      <dgm:spPr/>
      <dgm:t>
        <a:bodyPr/>
        <a:lstStyle/>
        <a:p>
          <a:endParaRPr lang="en-US"/>
        </a:p>
      </dgm:t>
    </dgm:pt>
    <dgm:pt modelId="{ECEC9178-2157-4D30-8610-9CB921DA1486}">
      <dgm:prSet custT="1"/>
      <dgm:spPr/>
      <dgm:t>
        <a:bodyPr/>
        <a:lstStyle/>
        <a:p>
          <a:r>
            <a:rPr lang="en-US" sz="1400" b="1">
              <a:latin typeface="Calibri Light" panose="020F0302020204030204" pitchFamily="34" charset="0"/>
              <a:cs typeface="Calibri Light" panose="020F0302020204030204" pitchFamily="34" charset="0"/>
            </a:rPr>
            <a:t>Racism</a:t>
          </a:r>
          <a:endParaRPr lang="en-US" sz="1400" b="1" dirty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F2006FEF-2254-44BC-8312-BC11EBB46401}" type="parTrans" cxnId="{CD34CC3C-4DF5-4E67-BF02-EA41092A565A}">
      <dgm:prSet/>
      <dgm:spPr/>
      <dgm:t>
        <a:bodyPr/>
        <a:lstStyle/>
        <a:p>
          <a:endParaRPr lang="en-US"/>
        </a:p>
      </dgm:t>
    </dgm:pt>
    <dgm:pt modelId="{407A55B1-17DD-413C-89BF-8B4C8C333144}" type="sibTrans" cxnId="{CD34CC3C-4DF5-4E67-BF02-EA41092A565A}">
      <dgm:prSet/>
      <dgm:spPr/>
      <dgm:t>
        <a:bodyPr/>
        <a:lstStyle/>
        <a:p>
          <a:endParaRPr lang="en-US"/>
        </a:p>
      </dgm:t>
    </dgm:pt>
    <dgm:pt modelId="{4F082F8E-E027-491A-8968-2E96C37A54EF}">
      <dgm:prSet custT="1"/>
      <dgm:spPr/>
      <dgm:t>
        <a:bodyPr/>
        <a:lstStyle/>
        <a:p>
          <a:r>
            <a:rPr lang="en-US" sz="1400" b="1">
              <a:latin typeface="Calibri Light" panose="020F0302020204030204" pitchFamily="34" charset="0"/>
              <a:cs typeface="Calibri Light" panose="020F0302020204030204" pitchFamily="34" charset="0"/>
            </a:rPr>
            <a:t>Witnessing violence outside the home</a:t>
          </a:r>
          <a:endParaRPr lang="en-US" sz="1400" b="1" dirty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4E15126A-1439-45F7-983D-E4FF5633793D}" type="parTrans" cxnId="{2039F184-D264-4B69-B730-CA229A5BBE86}">
      <dgm:prSet/>
      <dgm:spPr/>
      <dgm:t>
        <a:bodyPr/>
        <a:lstStyle/>
        <a:p>
          <a:endParaRPr lang="en-US"/>
        </a:p>
      </dgm:t>
    </dgm:pt>
    <dgm:pt modelId="{1119D372-FF11-4375-960A-6315CF5D254C}" type="sibTrans" cxnId="{2039F184-D264-4B69-B730-CA229A5BBE86}">
      <dgm:prSet/>
      <dgm:spPr/>
      <dgm:t>
        <a:bodyPr/>
        <a:lstStyle/>
        <a:p>
          <a:endParaRPr lang="en-US"/>
        </a:p>
      </dgm:t>
    </dgm:pt>
    <dgm:pt modelId="{8A7AC5B7-2F56-4D5A-A815-1FB2B6F0C852}">
      <dgm:prSet custT="1"/>
      <dgm:spPr/>
      <dgm:t>
        <a:bodyPr/>
        <a:lstStyle/>
        <a:p>
          <a:r>
            <a:rPr lang="en-US" sz="1400" b="1">
              <a:latin typeface="Calibri Light" panose="020F0302020204030204" pitchFamily="34" charset="0"/>
              <a:cs typeface="Calibri Light" panose="020F0302020204030204" pitchFamily="34" charset="0"/>
            </a:rPr>
            <a:t>Bullying</a:t>
          </a:r>
          <a:endParaRPr lang="en-US" sz="1400" b="1" dirty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DAAC42E1-A881-4397-BFA7-ACBA02B64E09}" type="parTrans" cxnId="{83934E43-C686-4131-8A12-33C83264AC18}">
      <dgm:prSet/>
      <dgm:spPr/>
      <dgm:t>
        <a:bodyPr/>
        <a:lstStyle/>
        <a:p>
          <a:endParaRPr lang="en-US"/>
        </a:p>
      </dgm:t>
    </dgm:pt>
    <dgm:pt modelId="{EB3E432A-8CAD-4116-9908-4520E4D57F1E}" type="sibTrans" cxnId="{83934E43-C686-4131-8A12-33C83264AC18}">
      <dgm:prSet/>
      <dgm:spPr/>
      <dgm:t>
        <a:bodyPr/>
        <a:lstStyle/>
        <a:p>
          <a:endParaRPr lang="en-US"/>
        </a:p>
      </dgm:t>
    </dgm:pt>
    <dgm:pt modelId="{F03BB239-6A7E-48A7-8F54-0100D03D0CBA}">
      <dgm:prSet custT="1"/>
      <dgm:spPr/>
      <dgm:t>
        <a:bodyPr/>
        <a:lstStyle/>
        <a:p>
          <a:r>
            <a:rPr lang="en-US" sz="1400" b="1">
              <a:latin typeface="Calibri Light" panose="020F0302020204030204" pitchFamily="34" charset="0"/>
              <a:cs typeface="Calibri Light" panose="020F0302020204030204" pitchFamily="34" charset="0"/>
            </a:rPr>
            <a:t>Living in an unsafe neighborhood</a:t>
          </a:r>
          <a:endParaRPr lang="en-US" sz="1400" b="1" dirty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957555C1-195E-4674-BEA2-54D7496B24DF}" type="parTrans" cxnId="{778AD118-C66E-4FF0-8DCE-CA20E5D40ACB}">
      <dgm:prSet/>
      <dgm:spPr/>
      <dgm:t>
        <a:bodyPr/>
        <a:lstStyle/>
        <a:p>
          <a:endParaRPr lang="en-US"/>
        </a:p>
      </dgm:t>
    </dgm:pt>
    <dgm:pt modelId="{3F7BB321-5DEA-45D1-AF0D-707A19AAD766}" type="sibTrans" cxnId="{778AD118-C66E-4FF0-8DCE-CA20E5D40ACB}">
      <dgm:prSet/>
      <dgm:spPr/>
      <dgm:t>
        <a:bodyPr/>
        <a:lstStyle/>
        <a:p>
          <a:endParaRPr lang="en-US"/>
        </a:p>
      </dgm:t>
    </dgm:pt>
    <dgm:pt modelId="{B4E71FBA-82DC-48EC-9885-3C120146FF24}">
      <dgm:prSet custT="1"/>
      <dgm:spPr/>
      <dgm:t>
        <a:bodyPr/>
        <a:lstStyle/>
        <a:p>
          <a:r>
            <a:rPr lang="en-US" sz="1400" b="1">
              <a:latin typeface="Calibri Light" panose="020F0302020204030204" pitchFamily="34" charset="0"/>
              <a:cs typeface="Calibri Light" panose="020F0302020204030204" pitchFamily="34" charset="0"/>
            </a:rPr>
            <a:t>Involvement with the foster care system</a:t>
          </a:r>
          <a:endParaRPr lang="en-US" sz="1400" b="1" dirty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1DC62F6A-EC43-4320-BAA5-358DF9758ADE}" type="parTrans" cxnId="{3B292BB1-B121-48C9-AD3C-F77085D144CD}">
      <dgm:prSet/>
      <dgm:spPr/>
      <dgm:t>
        <a:bodyPr/>
        <a:lstStyle/>
        <a:p>
          <a:endParaRPr lang="en-US"/>
        </a:p>
      </dgm:t>
    </dgm:pt>
    <dgm:pt modelId="{A6E554E7-5A21-411D-943E-F81C066A9A7A}" type="sibTrans" cxnId="{3B292BB1-B121-48C9-AD3C-F77085D144CD}">
      <dgm:prSet/>
      <dgm:spPr/>
      <dgm:t>
        <a:bodyPr/>
        <a:lstStyle/>
        <a:p>
          <a:endParaRPr lang="en-US"/>
        </a:p>
      </dgm:t>
    </dgm:pt>
    <dgm:pt modelId="{FBC9BBB5-95AE-4589-8497-939A1F8D3805}">
      <dgm:prSet custT="1"/>
      <dgm:spPr/>
      <dgm:t>
        <a:bodyPr/>
        <a:lstStyle/>
        <a:p>
          <a:r>
            <a:rPr lang="en-US" sz="1400" b="1">
              <a:latin typeface="Calibri Light" panose="020F0302020204030204" pitchFamily="34" charset="0"/>
              <a:cs typeface="Calibri Light" panose="020F0302020204030204" pitchFamily="34" charset="0"/>
            </a:rPr>
            <a:t>Homeless- moving many times</a:t>
          </a:r>
          <a:endParaRPr lang="en-US" sz="1400" b="1" dirty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C0E31D1B-DD8D-478F-B462-BEB5A256F5C8}" type="parTrans" cxnId="{87B284A6-6639-4BE1-887D-49B4918FEF5B}">
      <dgm:prSet/>
      <dgm:spPr/>
      <dgm:t>
        <a:bodyPr/>
        <a:lstStyle/>
        <a:p>
          <a:endParaRPr lang="en-US"/>
        </a:p>
      </dgm:t>
    </dgm:pt>
    <dgm:pt modelId="{A0F7A3FB-F7E5-4CAE-BE9C-6E1087335BF3}" type="sibTrans" cxnId="{87B284A6-6639-4BE1-887D-49B4918FEF5B}">
      <dgm:prSet/>
      <dgm:spPr/>
      <dgm:t>
        <a:bodyPr/>
        <a:lstStyle/>
        <a:p>
          <a:endParaRPr lang="en-US"/>
        </a:p>
      </dgm:t>
    </dgm:pt>
    <dgm:pt modelId="{5DDADF09-C4ED-4490-BF60-58C4DBCECC26}">
      <dgm:prSet custT="1"/>
      <dgm:spPr/>
      <dgm:t>
        <a:bodyPr/>
        <a:lstStyle/>
        <a:p>
          <a:r>
            <a:rPr lang="en-US" sz="1200" b="1">
              <a:latin typeface="Calibri Light" panose="020F0302020204030204" pitchFamily="34" charset="0"/>
              <a:cs typeface="Calibri Light" panose="020F0302020204030204" pitchFamily="34" charset="0"/>
            </a:rPr>
            <a:t>Witnessing a loved one being abused- emotional or/and physical</a:t>
          </a:r>
          <a:endParaRPr lang="en-US" sz="1200" b="1" dirty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4701F41B-FBA3-4BFE-9E27-EE45C61CEB9A}" type="parTrans" cxnId="{DE6B9D47-63B8-41A3-8BA1-E067D88A2B8D}">
      <dgm:prSet/>
      <dgm:spPr/>
      <dgm:t>
        <a:bodyPr/>
        <a:lstStyle/>
        <a:p>
          <a:endParaRPr lang="en-US"/>
        </a:p>
      </dgm:t>
    </dgm:pt>
    <dgm:pt modelId="{1ED3AF70-1E62-4B77-A425-6C3C9AD81C0D}" type="sibTrans" cxnId="{DE6B9D47-63B8-41A3-8BA1-E067D88A2B8D}">
      <dgm:prSet/>
      <dgm:spPr/>
      <dgm:t>
        <a:bodyPr/>
        <a:lstStyle/>
        <a:p>
          <a:endParaRPr lang="en-US"/>
        </a:p>
      </dgm:t>
    </dgm:pt>
    <dgm:pt modelId="{8895D802-32F8-439F-931E-BB38E6AC9E86}">
      <dgm:prSet custT="1"/>
      <dgm:spPr/>
      <dgm:t>
        <a:bodyPr/>
        <a:lstStyle/>
        <a:p>
          <a:r>
            <a:rPr lang="en-US" sz="1400" b="1">
              <a:latin typeface="Calibri Light" panose="020F0302020204030204" pitchFamily="34" charset="0"/>
              <a:cs typeface="Calibri Light" panose="020F0302020204030204" pitchFamily="34" charset="0"/>
            </a:rPr>
            <a:t>Military Deployment </a:t>
          </a:r>
          <a:endParaRPr lang="en-US" sz="1400" b="1" dirty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E62FA339-5257-4A31-A24E-F53C2F772A83}" type="parTrans" cxnId="{827D17CC-C056-4F16-9CDC-DB428553F4F5}">
      <dgm:prSet/>
      <dgm:spPr/>
      <dgm:t>
        <a:bodyPr/>
        <a:lstStyle/>
        <a:p>
          <a:endParaRPr lang="en-US"/>
        </a:p>
      </dgm:t>
    </dgm:pt>
    <dgm:pt modelId="{BD783E74-6414-4460-B60B-E2ACC49A1507}" type="sibTrans" cxnId="{827D17CC-C056-4F16-9CDC-DB428553F4F5}">
      <dgm:prSet/>
      <dgm:spPr/>
      <dgm:t>
        <a:bodyPr/>
        <a:lstStyle/>
        <a:p>
          <a:endParaRPr lang="en-US"/>
        </a:p>
      </dgm:t>
    </dgm:pt>
    <dgm:pt modelId="{B25D5487-4C97-414A-8432-383502FB035A}">
      <dgm:prSet custT="1"/>
      <dgm:spPr/>
      <dgm:t>
        <a:bodyPr/>
        <a:lstStyle/>
        <a:p>
          <a:r>
            <a:rPr lang="en-US" sz="1400" b="1">
              <a:latin typeface="Calibri Light" panose="020F0302020204030204" pitchFamily="34" charset="0"/>
              <a:cs typeface="Calibri Light" panose="020F0302020204030204" pitchFamily="34" charset="0"/>
            </a:rPr>
            <a:t>Medical Trauma</a:t>
          </a:r>
          <a:endParaRPr lang="en-US" sz="1400" b="1" dirty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6B7E868B-99A1-4E76-9DB3-FEAE15F845D1}" type="parTrans" cxnId="{1FD50E22-681E-4895-882F-14933E15D7B9}">
      <dgm:prSet/>
      <dgm:spPr/>
      <dgm:t>
        <a:bodyPr/>
        <a:lstStyle/>
        <a:p>
          <a:endParaRPr lang="en-US"/>
        </a:p>
      </dgm:t>
    </dgm:pt>
    <dgm:pt modelId="{817FF2B3-CB74-44BF-8971-4B6A6A212A57}" type="sibTrans" cxnId="{1FD50E22-681E-4895-882F-14933E15D7B9}">
      <dgm:prSet/>
      <dgm:spPr/>
      <dgm:t>
        <a:bodyPr/>
        <a:lstStyle/>
        <a:p>
          <a:endParaRPr lang="en-US"/>
        </a:p>
      </dgm:t>
    </dgm:pt>
    <dgm:pt modelId="{B81D25CD-4626-4204-AB42-921178839F61}">
      <dgm:prSet custT="1"/>
      <dgm:spPr/>
      <dgm:t>
        <a:bodyPr/>
        <a:lstStyle/>
        <a:p>
          <a:r>
            <a:rPr lang="en-US" sz="1400" b="1">
              <a:latin typeface="Calibri Light" panose="020F0302020204030204" pitchFamily="34" charset="0"/>
              <a:cs typeface="Calibri Light" panose="020F0302020204030204" pitchFamily="34" charset="0"/>
            </a:rPr>
            <a:t>Other siblings going through SAP</a:t>
          </a:r>
          <a:endParaRPr lang="en-US" sz="1400" b="1" dirty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88B57010-BDDC-4A23-BB6B-2424CAEA4140}" type="parTrans" cxnId="{78D65455-503B-4D8D-98CC-C7EE38AD521D}">
      <dgm:prSet/>
      <dgm:spPr/>
      <dgm:t>
        <a:bodyPr/>
        <a:lstStyle/>
        <a:p>
          <a:endParaRPr lang="en-US"/>
        </a:p>
      </dgm:t>
    </dgm:pt>
    <dgm:pt modelId="{2B4AF040-C8BB-4DB0-917C-25BD4BF57B72}" type="sibTrans" cxnId="{78D65455-503B-4D8D-98CC-C7EE38AD521D}">
      <dgm:prSet/>
      <dgm:spPr/>
      <dgm:t>
        <a:bodyPr/>
        <a:lstStyle/>
        <a:p>
          <a:endParaRPr lang="en-US"/>
        </a:p>
      </dgm:t>
    </dgm:pt>
    <dgm:pt modelId="{B0797DDA-1225-44AB-9A2B-6B4E82514770}">
      <dgm:prSet custT="1"/>
      <dgm:spPr/>
      <dgm:t>
        <a:bodyPr/>
        <a:lstStyle/>
        <a:p>
          <a:r>
            <a:rPr lang="en-US" sz="1200" b="1" dirty="0">
              <a:latin typeface="Calibri Light" panose="020F0302020204030204" pitchFamily="34" charset="0"/>
              <a:cs typeface="Calibri Light" panose="020F0302020204030204" pitchFamily="34" charset="0"/>
            </a:rPr>
            <a:t>School attendance/Truancy </a:t>
          </a:r>
        </a:p>
      </dgm:t>
    </dgm:pt>
    <dgm:pt modelId="{8A51C721-0699-4182-97EE-736B243001FF}" type="parTrans" cxnId="{ABB15765-A943-4DF1-AC00-BFB02EEFD61F}">
      <dgm:prSet/>
      <dgm:spPr/>
      <dgm:t>
        <a:bodyPr/>
        <a:lstStyle/>
        <a:p>
          <a:endParaRPr lang="en-US"/>
        </a:p>
      </dgm:t>
    </dgm:pt>
    <dgm:pt modelId="{1F65B461-C0EC-4668-9194-D9D959CD9D6A}" type="sibTrans" cxnId="{ABB15765-A943-4DF1-AC00-BFB02EEFD61F}">
      <dgm:prSet/>
      <dgm:spPr/>
      <dgm:t>
        <a:bodyPr/>
        <a:lstStyle/>
        <a:p>
          <a:endParaRPr lang="en-US"/>
        </a:p>
      </dgm:t>
    </dgm:pt>
    <dgm:pt modelId="{C3647CEA-A196-4729-976C-4AE575E81E49}">
      <dgm:prSet custT="1"/>
      <dgm:spPr/>
      <dgm:t>
        <a:bodyPr/>
        <a:lstStyle/>
        <a:p>
          <a:r>
            <a:rPr lang="en-US" sz="1400" b="1">
              <a:latin typeface="Calibri Light" panose="020F0302020204030204" pitchFamily="34" charset="0"/>
              <a:cs typeface="Calibri Light" panose="020F0302020204030204" pitchFamily="34" charset="0"/>
            </a:rPr>
            <a:t>Death/Loss of Important Relationship</a:t>
          </a:r>
          <a:endParaRPr lang="en-US" sz="1400" b="1" dirty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1E7E786B-9CF4-4023-B738-7945EF3F79BE}" type="parTrans" cxnId="{B45FCD9F-2901-42BF-AE88-9D395F9747F1}">
      <dgm:prSet/>
      <dgm:spPr/>
      <dgm:t>
        <a:bodyPr/>
        <a:lstStyle/>
        <a:p>
          <a:endParaRPr lang="en-US"/>
        </a:p>
      </dgm:t>
    </dgm:pt>
    <dgm:pt modelId="{52983871-65FB-4A7B-B1F2-4AE8C1A3073E}" type="sibTrans" cxnId="{B45FCD9F-2901-42BF-AE88-9D395F9747F1}">
      <dgm:prSet/>
      <dgm:spPr/>
      <dgm:t>
        <a:bodyPr/>
        <a:lstStyle/>
        <a:p>
          <a:endParaRPr lang="en-US"/>
        </a:p>
      </dgm:t>
    </dgm:pt>
    <dgm:pt modelId="{77CD67D3-B535-4327-87E0-C3230DF9C782}" type="pres">
      <dgm:prSet presAssocID="{324CDF4D-D31B-45FB-B65B-C912720F1C01}" presName="diagram" presStyleCnt="0">
        <dgm:presLayoutVars>
          <dgm:dir/>
          <dgm:resizeHandles val="exact"/>
        </dgm:presLayoutVars>
      </dgm:prSet>
      <dgm:spPr/>
    </dgm:pt>
    <dgm:pt modelId="{23B4FED0-72EC-428C-AF46-4415DD055EB3}" type="pres">
      <dgm:prSet presAssocID="{BC787B42-BBE8-4959-A81E-EADBC3F0782C}" presName="node" presStyleLbl="node1" presStyleIdx="0" presStyleCnt="19">
        <dgm:presLayoutVars>
          <dgm:bulletEnabled val="1"/>
        </dgm:presLayoutVars>
      </dgm:prSet>
      <dgm:spPr/>
    </dgm:pt>
    <dgm:pt modelId="{E7913AE0-CE92-465C-BB8A-E17FEB63A743}" type="pres">
      <dgm:prSet presAssocID="{3208CF76-11F2-4B70-A7C5-BF55B6503ADE}" presName="sibTrans" presStyleCnt="0"/>
      <dgm:spPr/>
    </dgm:pt>
    <dgm:pt modelId="{1D21B38A-9ACD-4AB7-BB08-32D1DB4EBBA2}" type="pres">
      <dgm:prSet presAssocID="{BCE34146-8854-40F8-9F42-87975FD116D2}" presName="node" presStyleLbl="node1" presStyleIdx="1" presStyleCnt="19">
        <dgm:presLayoutVars>
          <dgm:bulletEnabled val="1"/>
        </dgm:presLayoutVars>
      </dgm:prSet>
      <dgm:spPr/>
    </dgm:pt>
    <dgm:pt modelId="{FA743A2F-C9F3-41C1-979F-3CF74199F969}" type="pres">
      <dgm:prSet presAssocID="{4A8AF00E-0063-4854-9513-37327D36A945}" presName="sibTrans" presStyleCnt="0"/>
      <dgm:spPr/>
    </dgm:pt>
    <dgm:pt modelId="{B409B0D7-8732-446A-9945-5C573FC1591F}" type="pres">
      <dgm:prSet presAssocID="{C0770B03-55C7-44FF-99F2-B5F9B14CC4DF}" presName="node" presStyleLbl="node1" presStyleIdx="2" presStyleCnt="19" custLinFactNeighborX="-399" custLinFactNeighborY="-4837">
        <dgm:presLayoutVars>
          <dgm:bulletEnabled val="1"/>
        </dgm:presLayoutVars>
      </dgm:prSet>
      <dgm:spPr/>
    </dgm:pt>
    <dgm:pt modelId="{895B0122-DF7B-4AAF-8E41-AD2B418214AD}" type="pres">
      <dgm:prSet presAssocID="{78F211AE-D2DA-4B3D-93E7-64765417D5B5}" presName="sibTrans" presStyleCnt="0"/>
      <dgm:spPr/>
    </dgm:pt>
    <dgm:pt modelId="{B1CA4896-6AF8-4191-8727-C1B9DA0B15F3}" type="pres">
      <dgm:prSet presAssocID="{4F5BD817-B2CE-4854-9097-CB87702B9FF2}" presName="node" presStyleLbl="node1" presStyleIdx="3" presStyleCnt="19">
        <dgm:presLayoutVars>
          <dgm:bulletEnabled val="1"/>
        </dgm:presLayoutVars>
      </dgm:prSet>
      <dgm:spPr/>
    </dgm:pt>
    <dgm:pt modelId="{45B9A0FE-85C5-47D4-901B-2B2F49D2F94C}" type="pres">
      <dgm:prSet presAssocID="{8154935B-666E-4FA7-8FC1-8C230DA8A7A0}" presName="sibTrans" presStyleCnt="0"/>
      <dgm:spPr/>
    </dgm:pt>
    <dgm:pt modelId="{AC4CFD75-A9D8-495E-A633-A78F39FBDF0B}" type="pres">
      <dgm:prSet presAssocID="{11FAF80A-8483-4F7A-895E-AAE5A1375CD9}" presName="node" presStyleLbl="node1" presStyleIdx="4" presStyleCnt="19">
        <dgm:presLayoutVars>
          <dgm:bulletEnabled val="1"/>
        </dgm:presLayoutVars>
      </dgm:prSet>
      <dgm:spPr/>
    </dgm:pt>
    <dgm:pt modelId="{5DE8102B-9704-497F-819D-5CC3131EA39E}" type="pres">
      <dgm:prSet presAssocID="{172AFCAE-4999-4087-A030-C3DC9152477C}" presName="sibTrans" presStyleCnt="0"/>
      <dgm:spPr/>
    </dgm:pt>
    <dgm:pt modelId="{CB6B6F67-28CF-44F2-89AA-75C249B92A5D}" type="pres">
      <dgm:prSet presAssocID="{A068507A-1790-4375-AF3B-D2811C838A3C}" presName="node" presStyleLbl="node1" presStyleIdx="5" presStyleCnt="19">
        <dgm:presLayoutVars>
          <dgm:bulletEnabled val="1"/>
        </dgm:presLayoutVars>
      </dgm:prSet>
      <dgm:spPr/>
    </dgm:pt>
    <dgm:pt modelId="{4A3B5163-9912-46E3-AC74-BB4BC193ACE2}" type="pres">
      <dgm:prSet presAssocID="{3907B4BA-4DC2-4543-9359-EF7CD5EE47AF}" presName="sibTrans" presStyleCnt="0"/>
      <dgm:spPr/>
    </dgm:pt>
    <dgm:pt modelId="{EC926E5B-9E08-471B-B0AE-91D40A5035AC}" type="pres">
      <dgm:prSet presAssocID="{E55CA607-819D-4757-ABA1-6B9E57F0FB26}" presName="node" presStyleLbl="node1" presStyleIdx="6" presStyleCnt="19">
        <dgm:presLayoutVars>
          <dgm:bulletEnabled val="1"/>
        </dgm:presLayoutVars>
      </dgm:prSet>
      <dgm:spPr/>
    </dgm:pt>
    <dgm:pt modelId="{F421F73A-D94E-4247-BA26-959EF8A4F474}" type="pres">
      <dgm:prSet presAssocID="{B887FF0D-B886-4C47-9B13-20DC3ADA611E}" presName="sibTrans" presStyleCnt="0"/>
      <dgm:spPr/>
    </dgm:pt>
    <dgm:pt modelId="{28C6AA2A-BA90-449C-B00B-11ACD46D7A91}" type="pres">
      <dgm:prSet presAssocID="{ECEC9178-2157-4D30-8610-9CB921DA1486}" presName="node" presStyleLbl="node1" presStyleIdx="7" presStyleCnt="19">
        <dgm:presLayoutVars>
          <dgm:bulletEnabled val="1"/>
        </dgm:presLayoutVars>
      </dgm:prSet>
      <dgm:spPr/>
    </dgm:pt>
    <dgm:pt modelId="{D3DD339C-BF5A-4D93-ABED-815A0A31C579}" type="pres">
      <dgm:prSet presAssocID="{407A55B1-17DD-413C-89BF-8B4C8C333144}" presName="sibTrans" presStyleCnt="0"/>
      <dgm:spPr/>
    </dgm:pt>
    <dgm:pt modelId="{C7851559-3383-4C5B-B55D-E755730E9FCC}" type="pres">
      <dgm:prSet presAssocID="{4F082F8E-E027-491A-8968-2E96C37A54EF}" presName="node" presStyleLbl="node1" presStyleIdx="8" presStyleCnt="19">
        <dgm:presLayoutVars>
          <dgm:bulletEnabled val="1"/>
        </dgm:presLayoutVars>
      </dgm:prSet>
      <dgm:spPr/>
    </dgm:pt>
    <dgm:pt modelId="{E7CD0C63-A75D-4976-ACEE-8673B7150C79}" type="pres">
      <dgm:prSet presAssocID="{1119D372-FF11-4375-960A-6315CF5D254C}" presName="sibTrans" presStyleCnt="0"/>
      <dgm:spPr/>
    </dgm:pt>
    <dgm:pt modelId="{84F608B5-B707-4B91-963C-25F94A87E53D}" type="pres">
      <dgm:prSet presAssocID="{8A7AC5B7-2F56-4D5A-A815-1FB2B6F0C852}" presName="node" presStyleLbl="node1" presStyleIdx="9" presStyleCnt="19">
        <dgm:presLayoutVars>
          <dgm:bulletEnabled val="1"/>
        </dgm:presLayoutVars>
      </dgm:prSet>
      <dgm:spPr/>
    </dgm:pt>
    <dgm:pt modelId="{D8ABC883-84AC-45BB-993E-A5C5C5A19FC5}" type="pres">
      <dgm:prSet presAssocID="{EB3E432A-8CAD-4116-9908-4520E4D57F1E}" presName="sibTrans" presStyleCnt="0"/>
      <dgm:spPr/>
    </dgm:pt>
    <dgm:pt modelId="{3ED8367D-E1EA-48E2-9FC9-21CBBA5AA260}" type="pres">
      <dgm:prSet presAssocID="{F03BB239-6A7E-48A7-8F54-0100D03D0CBA}" presName="node" presStyleLbl="node1" presStyleIdx="10" presStyleCnt="19">
        <dgm:presLayoutVars>
          <dgm:bulletEnabled val="1"/>
        </dgm:presLayoutVars>
      </dgm:prSet>
      <dgm:spPr/>
    </dgm:pt>
    <dgm:pt modelId="{EC053E65-EDE1-46A0-8859-7587152FE581}" type="pres">
      <dgm:prSet presAssocID="{3F7BB321-5DEA-45D1-AF0D-707A19AAD766}" presName="sibTrans" presStyleCnt="0"/>
      <dgm:spPr/>
    </dgm:pt>
    <dgm:pt modelId="{F6212A48-6EE9-4219-9579-0E66671404BC}" type="pres">
      <dgm:prSet presAssocID="{B4E71FBA-82DC-48EC-9885-3C120146FF24}" presName="node" presStyleLbl="node1" presStyleIdx="11" presStyleCnt="19" custLinFactNeighborX="-293" custLinFactNeighborY="-4290">
        <dgm:presLayoutVars>
          <dgm:bulletEnabled val="1"/>
        </dgm:presLayoutVars>
      </dgm:prSet>
      <dgm:spPr/>
    </dgm:pt>
    <dgm:pt modelId="{297AC598-A59C-4169-AF76-9E987EBF927A}" type="pres">
      <dgm:prSet presAssocID="{A6E554E7-5A21-411D-943E-F81C066A9A7A}" presName="sibTrans" presStyleCnt="0"/>
      <dgm:spPr/>
    </dgm:pt>
    <dgm:pt modelId="{963D3623-DB85-4652-B863-4AD2BF89A906}" type="pres">
      <dgm:prSet presAssocID="{FBC9BBB5-95AE-4589-8497-939A1F8D3805}" presName="node" presStyleLbl="node1" presStyleIdx="12" presStyleCnt="19">
        <dgm:presLayoutVars>
          <dgm:bulletEnabled val="1"/>
        </dgm:presLayoutVars>
      </dgm:prSet>
      <dgm:spPr/>
    </dgm:pt>
    <dgm:pt modelId="{1FF3F520-8E07-4E8D-B851-535567898CB9}" type="pres">
      <dgm:prSet presAssocID="{A0F7A3FB-F7E5-4CAE-BE9C-6E1087335BF3}" presName="sibTrans" presStyleCnt="0"/>
      <dgm:spPr/>
    </dgm:pt>
    <dgm:pt modelId="{CA48A5E7-5BFB-4D08-B4C7-2764723BC608}" type="pres">
      <dgm:prSet presAssocID="{5DDADF09-C4ED-4490-BF60-58C4DBCECC26}" presName="node" presStyleLbl="node1" presStyleIdx="13" presStyleCnt="19">
        <dgm:presLayoutVars>
          <dgm:bulletEnabled val="1"/>
        </dgm:presLayoutVars>
      </dgm:prSet>
      <dgm:spPr/>
    </dgm:pt>
    <dgm:pt modelId="{7C16A910-81F2-4F11-AC59-D409B45F00B8}" type="pres">
      <dgm:prSet presAssocID="{1ED3AF70-1E62-4B77-A425-6C3C9AD81C0D}" presName="sibTrans" presStyleCnt="0"/>
      <dgm:spPr/>
    </dgm:pt>
    <dgm:pt modelId="{677EFC7C-FD33-4675-82A1-723F2FDCBB3B}" type="pres">
      <dgm:prSet presAssocID="{8895D802-32F8-439F-931E-BB38E6AC9E86}" presName="node" presStyleLbl="node1" presStyleIdx="14" presStyleCnt="19">
        <dgm:presLayoutVars>
          <dgm:bulletEnabled val="1"/>
        </dgm:presLayoutVars>
      </dgm:prSet>
      <dgm:spPr/>
    </dgm:pt>
    <dgm:pt modelId="{E3506962-0C6E-480C-9CEB-85212E82AF6B}" type="pres">
      <dgm:prSet presAssocID="{BD783E74-6414-4460-B60B-E2ACC49A1507}" presName="sibTrans" presStyleCnt="0"/>
      <dgm:spPr/>
    </dgm:pt>
    <dgm:pt modelId="{B6926103-C32E-4397-BCB8-84EB8B2942AE}" type="pres">
      <dgm:prSet presAssocID="{B25D5487-4C97-414A-8432-383502FB035A}" presName="node" presStyleLbl="node1" presStyleIdx="15" presStyleCnt="19">
        <dgm:presLayoutVars>
          <dgm:bulletEnabled val="1"/>
        </dgm:presLayoutVars>
      </dgm:prSet>
      <dgm:spPr/>
    </dgm:pt>
    <dgm:pt modelId="{30D218ED-5260-4AFF-8F7B-57DE7B07B05D}" type="pres">
      <dgm:prSet presAssocID="{817FF2B3-CB74-44BF-8971-4B6A6A212A57}" presName="sibTrans" presStyleCnt="0"/>
      <dgm:spPr/>
    </dgm:pt>
    <dgm:pt modelId="{3E8F6AC2-3A0D-4D83-9F28-BB3E2CDD8BAF}" type="pres">
      <dgm:prSet presAssocID="{B81D25CD-4626-4204-AB42-921178839F61}" presName="node" presStyleLbl="node1" presStyleIdx="16" presStyleCnt="19">
        <dgm:presLayoutVars>
          <dgm:bulletEnabled val="1"/>
        </dgm:presLayoutVars>
      </dgm:prSet>
      <dgm:spPr/>
    </dgm:pt>
    <dgm:pt modelId="{72450CDB-AD37-455F-93EE-613D7F244F7E}" type="pres">
      <dgm:prSet presAssocID="{2B4AF040-C8BB-4DB0-917C-25BD4BF57B72}" presName="sibTrans" presStyleCnt="0"/>
      <dgm:spPr/>
    </dgm:pt>
    <dgm:pt modelId="{F43787D0-DC47-47AA-B1F5-4BE572CF45D2}" type="pres">
      <dgm:prSet presAssocID="{B0797DDA-1225-44AB-9A2B-6B4E82514770}" presName="node" presStyleLbl="node1" presStyleIdx="17" presStyleCnt="19">
        <dgm:presLayoutVars>
          <dgm:bulletEnabled val="1"/>
        </dgm:presLayoutVars>
      </dgm:prSet>
      <dgm:spPr/>
    </dgm:pt>
    <dgm:pt modelId="{B3E9B58D-0E4F-4886-864E-4BD5FC811488}" type="pres">
      <dgm:prSet presAssocID="{1F65B461-C0EC-4668-9194-D9D959CD9D6A}" presName="sibTrans" presStyleCnt="0"/>
      <dgm:spPr/>
    </dgm:pt>
    <dgm:pt modelId="{3142DE0A-6494-4C7C-A893-FD5CEBD56316}" type="pres">
      <dgm:prSet presAssocID="{C3647CEA-A196-4729-976C-4AE575E81E49}" presName="node" presStyleLbl="node1" presStyleIdx="18" presStyleCnt="19">
        <dgm:presLayoutVars>
          <dgm:bulletEnabled val="1"/>
        </dgm:presLayoutVars>
      </dgm:prSet>
      <dgm:spPr/>
    </dgm:pt>
  </dgm:ptLst>
  <dgm:cxnLst>
    <dgm:cxn modelId="{CE404F06-E390-45D1-85D3-E94663556BEF}" type="presOf" srcId="{324CDF4D-D31B-45FB-B65B-C912720F1C01}" destId="{77CD67D3-B535-4327-87E0-C3230DF9C782}" srcOrd="0" destOrd="0" presId="urn:microsoft.com/office/officeart/2005/8/layout/default"/>
    <dgm:cxn modelId="{725DCA09-A1D8-4919-9B7E-5D2F513165CA}" type="presOf" srcId="{11FAF80A-8483-4F7A-895E-AAE5A1375CD9}" destId="{AC4CFD75-A9D8-495E-A633-A78F39FBDF0B}" srcOrd="0" destOrd="0" presId="urn:microsoft.com/office/officeart/2005/8/layout/default"/>
    <dgm:cxn modelId="{3EC0420F-F81A-4D06-A197-D1054749E83D}" srcId="{324CDF4D-D31B-45FB-B65B-C912720F1C01}" destId="{E55CA607-819D-4757-ABA1-6B9E57F0FB26}" srcOrd="6" destOrd="0" parTransId="{8F509072-20A9-4169-BBD6-015A0ECEB7C3}" sibTransId="{B887FF0D-B886-4C47-9B13-20DC3ADA611E}"/>
    <dgm:cxn modelId="{16132511-DF9C-4594-935B-3E3E4CAB1ABF}" type="presOf" srcId="{B25D5487-4C97-414A-8432-383502FB035A}" destId="{B6926103-C32E-4397-BCB8-84EB8B2942AE}" srcOrd="0" destOrd="0" presId="urn:microsoft.com/office/officeart/2005/8/layout/default"/>
    <dgm:cxn modelId="{FA2B8C12-3164-4304-9F32-A263C2EB4279}" srcId="{324CDF4D-D31B-45FB-B65B-C912720F1C01}" destId="{11FAF80A-8483-4F7A-895E-AAE5A1375CD9}" srcOrd="4" destOrd="0" parTransId="{BC461541-5695-406A-91CB-326A71C2FA82}" sibTransId="{172AFCAE-4999-4087-A030-C3DC9152477C}"/>
    <dgm:cxn modelId="{778AD118-C66E-4FF0-8DCE-CA20E5D40ACB}" srcId="{324CDF4D-D31B-45FB-B65B-C912720F1C01}" destId="{F03BB239-6A7E-48A7-8F54-0100D03D0CBA}" srcOrd="10" destOrd="0" parTransId="{957555C1-195E-4674-BEA2-54D7496B24DF}" sibTransId="{3F7BB321-5DEA-45D1-AF0D-707A19AAD766}"/>
    <dgm:cxn modelId="{B3177F1A-71CB-4033-98E0-D1760A43658A}" type="presOf" srcId="{C0770B03-55C7-44FF-99F2-B5F9B14CC4DF}" destId="{B409B0D7-8732-446A-9945-5C573FC1591F}" srcOrd="0" destOrd="0" presId="urn:microsoft.com/office/officeart/2005/8/layout/default"/>
    <dgm:cxn modelId="{1FD50E22-681E-4895-882F-14933E15D7B9}" srcId="{324CDF4D-D31B-45FB-B65B-C912720F1C01}" destId="{B25D5487-4C97-414A-8432-383502FB035A}" srcOrd="15" destOrd="0" parTransId="{6B7E868B-99A1-4E76-9DB3-FEAE15F845D1}" sibTransId="{817FF2B3-CB74-44BF-8971-4B6A6A212A57}"/>
    <dgm:cxn modelId="{3D26DD2C-17C5-4DFA-AFCD-D4559DB3E5DA}" type="presOf" srcId="{5DDADF09-C4ED-4490-BF60-58C4DBCECC26}" destId="{CA48A5E7-5BFB-4D08-B4C7-2764723BC608}" srcOrd="0" destOrd="0" presId="urn:microsoft.com/office/officeart/2005/8/layout/default"/>
    <dgm:cxn modelId="{4F424A38-F2C8-4471-A629-1ACC66F887A5}" type="presOf" srcId="{BCE34146-8854-40F8-9F42-87975FD116D2}" destId="{1D21B38A-9ACD-4AB7-BB08-32D1DB4EBBA2}" srcOrd="0" destOrd="0" presId="urn:microsoft.com/office/officeart/2005/8/layout/default"/>
    <dgm:cxn modelId="{BCCF9738-DF7D-48FA-B370-DAABCBEEB07E}" type="presOf" srcId="{B0797DDA-1225-44AB-9A2B-6B4E82514770}" destId="{F43787D0-DC47-47AA-B1F5-4BE572CF45D2}" srcOrd="0" destOrd="0" presId="urn:microsoft.com/office/officeart/2005/8/layout/default"/>
    <dgm:cxn modelId="{CD34CC3C-4DF5-4E67-BF02-EA41092A565A}" srcId="{324CDF4D-D31B-45FB-B65B-C912720F1C01}" destId="{ECEC9178-2157-4D30-8610-9CB921DA1486}" srcOrd="7" destOrd="0" parTransId="{F2006FEF-2254-44BC-8312-BC11EBB46401}" sibTransId="{407A55B1-17DD-413C-89BF-8B4C8C333144}"/>
    <dgm:cxn modelId="{E0E8A93F-7BF7-4BDB-8AF4-579F46D456CF}" type="presOf" srcId="{ECEC9178-2157-4D30-8610-9CB921DA1486}" destId="{28C6AA2A-BA90-449C-B00B-11ACD46D7A91}" srcOrd="0" destOrd="0" presId="urn:microsoft.com/office/officeart/2005/8/layout/default"/>
    <dgm:cxn modelId="{F1FA435C-1EA0-41E0-97AD-F51AA1A9323E}" type="presOf" srcId="{B4E71FBA-82DC-48EC-9885-3C120146FF24}" destId="{F6212A48-6EE9-4219-9579-0E66671404BC}" srcOrd="0" destOrd="0" presId="urn:microsoft.com/office/officeart/2005/8/layout/default"/>
    <dgm:cxn modelId="{71591961-500D-4568-BBB2-BD2EC13E6519}" type="presOf" srcId="{F03BB239-6A7E-48A7-8F54-0100D03D0CBA}" destId="{3ED8367D-E1EA-48E2-9FC9-21CBBA5AA260}" srcOrd="0" destOrd="0" presId="urn:microsoft.com/office/officeart/2005/8/layout/default"/>
    <dgm:cxn modelId="{83934E43-C686-4131-8A12-33C83264AC18}" srcId="{324CDF4D-D31B-45FB-B65B-C912720F1C01}" destId="{8A7AC5B7-2F56-4D5A-A815-1FB2B6F0C852}" srcOrd="9" destOrd="0" parTransId="{DAAC42E1-A881-4397-BFA7-ACBA02B64E09}" sibTransId="{EB3E432A-8CAD-4116-9908-4520E4D57F1E}"/>
    <dgm:cxn modelId="{ABB15765-A943-4DF1-AC00-BFB02EEFD61F}" srcId="{324CDF4D-D31B-45FB-B65B-C912720F1C01}" destId="{B0797DDA-1225-44AB-9A2B-6B4E82514770}" srcOrd="17" destOrd="0" parTransId="{8A51C721-0699-4182-97EE-736B243001FF}" sibTransId="{1F65B461-C0EC-4668-9194-D9D959CD9D6A}"/>
    <dgm:cxn modelId="{DE6B9D47-63B8-41A3-8BA1-E067D88A2B8D}" srcId="{324CDF4D-D31B-45FB-B65B-C912720F1C01}" destId="{5DDADF09-C4ED-4490-BF60-58C4DBCECC26}" srcOrd="13" destOrd="0" parTransId="{4701F41B-FBA3-4BFE-9E27-EE45C61CEB9A}" sibTransId="{1ED3AF70-1E62-4B77-A425-6C3C9AD81C0D}"/>
    <dgm:cxn modelId="{222C0F68-CFA7-4C07-A989-A8D4ABAECEEB}" type="presOf" srcId="{BC787B42-BBE8-4959-A81E-EADBC3F0782C}" destId="{23B4FED0-72EC-428C-AF46-4415DD055EB3}" srcOrd="0" destOrd="0" presId="urn:microsoft.com/office/officeart/2005/8/layout/default"/>
    <dgm:cxn modelId="{78D65455-503B-4D8D-98CC-C7EE38AD521D}" srcId="{324CDF4D-D31B-45FB-B65B-C912720F1C01}" destId="{B81D25CD-4626-4204-AB42-921178839F61}" srcOrd="16" destOrd="0" parTransId="{88B57010-BDDC-4A23-BB6B-2424CAEA4140}" sibTransId="{2B4AF040-C8BB-4DB0-917C-25BD4BF57B72}"/>
    <dgm:cxn modelId="{FEFBFC57-51AE-4596-B369-54CEC5BF1FAF}" srcId="{324CDF4D-D31B-45FB-B65B-C912720F1C01}" destId="{A068507A-1790-4375-AF3B-D2811C838A3C}" srcOrd="5" destOrd="0" parTransId="{CB0CD3BF-7934-4F6A-850A-2F4B581DA96D}" sibTransId="{3907B4BA-4DC2-4543-9359-EF7CD5EE47AF}"/>
    <dgm:cxn modelId="{B0931978-767A-41B5-81D5-4C2D70D55865}" type="presOf" srcId="{4F5BD817-B2CE-4854-9097-CB87702B9FF2}" destId="{B1CA4896-6AF8-4191-8727-C1B9DA0B15F3}" srcOrd="0" destOrd="0" presId="urn:microsoft.com/office/officeart/2005/8/layout/default"/>
    <dgm:cxn modelId="{6D949783-F49E-4EC3-AA76-3B6AB07A6CD4}" type="presOf" srcId="{B81D25CD-4626-4204-AB42-921178839F61}" destId="{3E8F6AC2-3A0D-4D83-9F28-BB3E2CDD8BAF}" srcOrd="0" destOrd="0" presId="urn:microsoft.com/office/officeart/2005/8/layout/default"/>
    <dgm:cxn modelId="{2039F184-D264-4B69-B730-CA229A5BBE86}" srcId="{324CDF4D-D31B-45FB-B65B-C912720F1C01}" destId="{4F082F8E-E027-491A-8968-2E96C37A54EF}" srcOrd="8" destOrd="0" parTransId="{4E15126A-1439-45F7-983D-E4FF5633793D}" sibTransId="{1119D372-FF11-4375-960A-6315CF5D254C}"/>
    <dgm:cxn modelId="{FAB84D85-07DD-48F8-8060-2C00815CE053}" srcId="{324CDF4D-D31B-45FB-B65B-C912720F1C01}" destId="{C0770B03-55C7-44FF-99F2-B5F9B14CC4DF}" srcOrd="2" destOrd="0" parTransId="{FADC55FE-ED1E-4D17-9AB3-2766C6695A13}" sibTransId="{78F211AE-D2DA-4B3D-93E7-64765417D5B5}"/>
    <dgm:cxn modelId="{03E6AC90-9B58-4A01-A9AF-F01E8B97E207}" type="presOf" srcId="{8A7AC5B7-2F56-4D5A-A815-1FB2B6F0C852}" destId="{84F608B5-B707-4B91-963C-25F94A87E53D}" srcOrd="0" destOrd="0" presId="urn:microsoft.com/office/officeart/2005/8/layout/default"/>
    <dgm:cxn modelId="{B45FCD9F-2901-42BF-AE88-9D395F9747F1}" srcId="{324CDF4D-D31B-45FB-B65B-C912720F1C01}" destId="{C3647CEA-A196-4729-976C-4AE575E81E49}" srcOrd="18" destOrd="0" parTransId="{1E7E786B-9CF4-4023-B738-7945EF3F79BE}" sibTransId="{52983871-65FB-4A7B-B1F2-4AE8C1A3073E}"/>
    <dgm:cxn modelId="{87B284A6-6639-4BE1-887D-49B4918FEF5B}" srcId="{324CDF4D-D31B-45FB-B65B-C912720F1C01}" destId="{FBC9BBB5-95AE-4589-8497-939A1F8D3805}" srcOrd="12" destOrd="0" parTransId="{C0E31D1B-DD8D-478F-B462-BEB5A256F5C8}" sibTransId="{A0F7A3FB-F7E5-4CAE-BE9C-6E1087335BF3}"/>
    <dgm:cxn modelId="{CC74FEAA-4963-42A6-AD6B-8B4771D57189}" srcId="{324CDF4D-D31B-45FB-B65B-C912720F1C01}" destId="{BC787B42-BBE8-4959-A81E-EADBC3F0782C}" srcOrd="0" destOrd="0" parTransId="{64F51FFE-9354-4AC1-9C68-DD01AC5968F4}" sibTransId="{3208CF76-11F2-4B70-A7C5-BF55B6503ADE}"/>
    <dgm:cxn modelId="{3B292BB1-B121-48C9-AD3C-F77085D144CD}" srcId="{324CDF4D-D31B-45FB-B65B-C912720F1C01}" destId="{B4E71FBA-82DC-48EC-9885-3C120146FF24}" srcOrd="11" destOrd="0" parTransId="{1DC62F6A-EC43-4320-BAA5-358DF9758ADE}" sibTransId="{A6E554E7-5A21-411D-943E-F81C066A9A7A}"/>
    <dgm:cxn modelId="{46DEF1B4-07C1-43F4-AE9C-96A02B848192}" type="presOf" srcId="{4F082F8E-E027-491A-8968-2E96C37A54EF}" destId="{C7851559-3383-4C5B-B55D-E755730E9FCC}" srcOrd="0" destOrd="0" presId="urn:microsoft.com/office/officeart/2005/8/layout/default"/>
    <dgm:cxn modelId="{523C57C4-3F2C-4739-A3A0-E04C981C5CB7}" type="presOf" srcId="{E55CA607-819D-4757-ABA1-6B9E57F0FB26}" destId="{EC926E5B-9E08-471B-B0AE-91D40A5035AC}" srcOrd="0" destOrd="0" presId="urn:microsoft.com/office/officeart/2005/8/layout/default"/>
    <dgm:cxn modelId="{827D17CC-C056-4F16-9CDC-DB428553F4F5}" srcId="{324CDF4D-D31B-45FB-B65B-C912720F1C01}" destId="{8895D802-32F8-439F-931E-BB38E6AC9E86}" srcOrd="14" destOrd="0" parTransId="{E62FA339-5257-4A31-A24E-F53C2F772A83}" sibTransId="{BD783E74-6414-4460-B60B-E2ACC49A1507}"/>
    <dgm:cxn modelId="{6EE326D4-9D4D-4A7C-BB5E-7719A5A17CC1}" type="presOf" srcId="{FBC9BBB5-95AE-4589-8497-939A1F8D3805}" destId="{963D3623-DB85-4652-B863-4AD2BF89A906}" srcOrd="0" destOrd="0" presId="urn:microsoft.com/office/officeart/2005/8/layout/default"/>
    <dgm:cxn modelId="{316A7FDC-12E8-432B-945A-4407D87EC643}" srcId="{324CDF4D-D31B-45FB-B65B-C912720F1C01}" destId="{4F5BD817-B2CE-4854-9097-CB87702B9FF2}" srcOrd="3" destOrd="0" parTransId="{E565CB01-1CD9-4C17-8D21-19B9C1629B8A}" sibTransId="{8154935B-666E-4FA7-8FC1-8C230DA8A7A0}"/>
    <dgm:cxn modelId="{5F39FFE2-8231-4F3A-9CCF-F16E3E231DD6}" type="presOf" srcId="{8895D802-32F8-439F-931E-BB38E6AC9E86}" destId="{677EFC7C-FD33-4675-82A1-723F2FDCBB3B}" srcOrd="0" destOrd="0" presId="urn:microsoft.com/office/officeart/2005/8/layout/default"/>
    <dgm:cxn modelId="{C9C4F3E5-6283-40A1-975D-3D936F9CF2EA}" srcId="{324CDF4D-D31B-45FB-B65B-C912720F1C01}" destId="{BCE34146-8854-40F8-9F42-87975FD116D2}" srcOrd="1" destOrd="0" parTransId="{7B383A61-8ADD-4C61-A24B-01EEE278240C}" sibTransId="{4A8AF00E-0063-4854-9513-37327D36A945}"/>
    <dgm:cxn modelId="{42E732EF-945D-48FE-ACB4-536387556D1A}" type="presOf" srcId="{C3647CEA-A196-4729-976C-4AE575E81E49}" destId="{3142DE0A-6494-4C7C-A893-FD5CEBD56316}" srcOrd="0" destOrd="0" presId="urn:microsoft.com/office/officeart/2005/8/layout/default"/>
    <dgm:cxn modelId="{AC04B5FD-D590-46D0-B79B-E569A3FB0593}" type="presOf" srcId="{A068507A-1790-4375-AF3B-D2811C838A3C}" destId="{CB6B6F67-28CF-44F2-89AA-75C249B92A5D}" srcOrd="0" destOrd="0" presId="urn:microsoft.com/office/officeart/2005/8/layout/default"/>
    <dgm:cxn modelId="{EA12FD28-4DF6-44DB-BA84-381E788BD522}" type="presParOf" srcId="{77CD67D3-B535-4327-87E0-C3230DF9C782}" destId="{23B4FED0-72EC-428C-AF46-4415DD055EB3}" srcOrd="0" destOrd="0" presId="urn:microsoft.com/office/officeart/2005/8/layout/default"/>
    <dgm:cxn modelId="{FA30DE8B-A4C1-44FD-ACF6-BAA925BB3B12}" type="presParOf" srcId="{77CD67D3-B535-4327-87E0-C3230DF9C782}" destId="{E7913AE0-CE92-465C-BB8A-E17FEB63A743}" srcOrd="1" destOrd="0" presId="urn:microsoft.com/office/officeart/2005/8/layout/default"/>
    <dgm:cxn modelId="{F85C314C-9B91-4B69-BDC5-BD1C223ED639}" type="presParOf" srcId="{77CD67D3-B535-4327-87E0-C3230DF9C782}" destId="{1D21B38A-9ACD-4AB7-BB08-32D1DB4EBBA2}" srcOrd="2" destOrd="0" presId="urn:microsoft.com/office/officeart/2005/8/layout/default"/>
    <dgm:cxn modelId="{48A31677-81A1-4644-BA09-FD559DA6E2B5}" type="presParOf" srcId="{77CD67D3-B535-4327-87E0-C3230DF9C782}" destId="{FA743A2F-C9F3-41C1-979F-3CF74199F969}" srcOrd="3" destOrd="0" presId="urn:microsoft.com/office/officeart/2005/8/layout/default"/>
    <dgm:cxn modelId="{A6CE706C-8B24-44F0-84BD-94591823EA89}" type="presParOf" srcId="{77CD67D3-B535-4327-87E0-C3230DF9C782}" destId="{B409B0D7-8732-446A-9945-5C573FC1591F}" srcOrd="4" destOrd="0" presId="urn:microsoft.com/office/officeart/2005/8/layout/default"/>
    <dgm:cxn modelId="{9B83631D-660A-4E63-8742-1B1883E6D89D}" type="presParOf" srcId="{77CD67D3-B535-4327-87E0-C3230DF9C782}" destId="{895B0122-DF7B-4AAF-8E41-AD2B418214AD}" srcOrd="5" destOrd="0" presId="urn:microsoft.com/office/officeart/2005/8/layout/default"/>
    <dgm:cxn modelId="{9CD591A1-9DD4-459A-B79F-76543A48F675}" type="presParOf" srcId="{77CD67D3-B535-4327-87E0-C3230DF9C782}" destId="{B1CA4896-6AF8-4191-8727-C1B9DA0B15F3}" srcOrd="6" destOrd="0" presId="urn:microsoft.com/office/officeart/2005/8/layout/default"/>
    <dgm:cxn modelId="{A0EA8509-E26E-4F34-B141-F8E1DC643D1E}" type="presParOf" srcId="{77CD67D3-B535-4327-87E0-C3230DF9C782}" destId="{45B9A0FE-85C5-47D4-901B-2B2F49D2F94C}" srcOrd="7" destOrd="0" presId="urn:microsoft.com/office/officeart/2005/8/layout/default"/>
    <dgm:cxn modelId="{41CE382A-547C-4DEE-8B47-55544E6BA143}" type="presParOf" srcId="{77CD67D3-B535-4327-87E0-C3230DF9C782}" destId="{AC4CFD75-A9D8-495E-A633-A78F39FBDF0B}" srcOrd="8" destOrd="0" presId="urn:microsoft.com/office/officeart/2005/8/layout/default"/>
    <dgm:cxn modelId="{F5AD3417-3C00-4977-BD21-128436AA3156}" type="presParOf" srcId="{77CD67D3-B535-4327-87E0-C3230DF9C782}" destId="{5DE8102B-9704-497F-819D-5CC3131EA39E}" srcOrd="9" destOrd="0" presId="urn:microsoft.com/office/officeart/2005/8/layout/default"/>
    <dgm:cxn modelId="{38A0A370-A463-45AB-A7D1-292D0A8D00E8}" type="presParOf" srcId="{77CD67D3-B535-4327-87E0-C3230DF9C782}" destId="{CB6B6F67-28CF-44F2-89AA-75C249B92A5D}" srcOrd="10" destOrd="0" presId="urn:microsoft.com/office/officeart/2005/8/layout/default"/>
    <dgm:cxn modelId="{080CF7B6-C465-4134-98C7-BAE657BB9A23}" type="presParOf" srcId="{77CD67D3-B535-4327-87E0-C3230DF9C782}" destId="{4A3B5163-9912-46E3-AC74-BB4BC193ACE2}" srcOrd="11" destOrd="0" presId="urn:microsoft.com/office/officeart/2005/8/layout/default"/>
    <dgm:cxn modelId="{03000F79-0C09-45C8-BDE4-B3675A71CB22}" type="presParOf" srcId="{77CD67D3-B535-4327-87E0-C3230DF9C782}" destId="{EC926E5B-9E08-471B-B0AE-91D40A5035AC}" srcOrd="12" destOrd="0" presId="urn:microsoft.com/office/officeart/2005/8/layout/default"/>
    <dgm:cxn modelId="{B3D59F35-EC10-4089-B979-4EF72D27C803}" type="presParOf" srcId="{77CD67D3-B535-4327-87E0-C3230DF9C782}" destId="{F421F73A-D94E-4247-BA26-959EF8A4F474}" srcOrd="13" destOrd="0" presId="urn:microsoft.com/office/officeart/2005/8/layout/default"/>
    <dgm:cxn modelId="{6B71C625-6F3A-495D-851E-23AF414EF9BF}" type="presParOf" srcId="{77CD67D3-B535-4327-87E0-C3230DF9C782}" destId="{28C6AA2A-BA90-449C-B00B-11ACD46D7A91}" srcOrd="14" destOrd="0" presId="urn:microsoft.com/office/officeart/2005/8/layout/default"/>
    <dgm:cxn modelId="{1F85A528-4F52-4B5D-AA60-5E7F066B7493}" type="presParOf" srcId="{77CD67D3-B535-4327-87E0-C3230DF9C782}" destId="{D3DD339C-BF5A-4D93-ABED-815A0A31C579}" srcOrd="15" destOrd="0" presId="urn:microsoft.com/office/officeart/2005/8/layout/default"/>
    <dgm:cxn modelId="{A44661B9-0F10-4B11-B570-0441F347FF9F}" type="presParOf" srcId="{77CD67D3-B535-4327-87E0-C3230DF9C782}" destId="{C7851559-3383-4C5B-B55D-E755730E9FCC}" srcOrd="16" destOrd="0" presId="urn:microsoft.com/office/officeart/2005/8/layout/default"/>
    <dgm:cxn modelId="{378B6ED0-C0B0-46AC-AC75-82D2910C80D3}" type="presParOf" srcId="{77CD67D3-B535-4327-87E0-C3230DF9C782}" destId="{E7CD0C63-A75D-4976-ACEE-8673B7150C79}" srcOrd="17" destOrd="0" presId="urn:microsoft.com/office/officeart/2005/8/layout/default"/>
    <dgm:cxn modelId="{814DC6CB-E532-4C40-A88A-70878F17E073}" type="presParOf" srcId="{77CD67D3-B535-4327-87E0-C3230DF9C782}" destId="{84F608B5-B707-4B91-963C-25F94A87E53D}" srcOrd="18" destOrd="0" presId="urn:microsoft.com/office/officeart/2005/8/layout/default"/>
    <dgm:cxn modelId="{99940500-5553-4DC3-82E3-7CC7621F9E1C}" type="presParOf" srcId="{77CD67D3-B535-4327-87E0-C3230DF9C782}" destId="{D8ABC883-84AC-45BB-993E-A5C5C5A19FC5}" srcOrd="19" destOrd="0" presId="urn:microsoft.com/office/officeart/2005/8/layout/default"/>
    <dgm:cxn modelId="{8FA0B912-FADB-40BA-975D-2C66AF6E834C}" type="presParOf" srcId="{77CD67D3-B535-4327-87E0-C3230DF9C782}" destId="{3ED8367D-E1EA-48E2-9FC9-21CBBA5AA260}" srcOrd="20" destOrd="0" presId="urn:microsoft.com/office/officeart/2005/8/layout/default"/>
    <dgm:cxn modelId="{A4C5DF44-C3E3-4CB7-93F8-AF8AF0889AE3}" type="presParOf" srcId="{77CD67D3-B535-4327-87E0-C3230DF9C782}" destId="{EC053E65-EDE1-46A0-8859-7587152FE581}" srcOrd="21" destOrd="0" presId="urn:microsoft.com/office/officeart/2005/8/layout/default"/>
    <dgm:cxn modelId="{69D3C214-52F3-48AD-89CE-D08B5515A95F}" type="presParOf" srcId="{77CD67D3-B535-4327-87E0-C3230DF9C782}" destId="{F6212A48-6EE9-4219-9579-0E66671404BC}" srcOrd="22" destOrd="0" presId="urn:microsoft.com/office/officeart/2005/8/layout/default"/>
    <dgm:cxn modelId="{192AB15D-89ED-460B-B4FD-1E409E563DBB}" type="presParOf" srcId="{77CD67D3-B535-4327-87E0-C3230DF9C782}" destId="{297AC598-A59C-4169-AF76-9E987EBF927A}" srcOrd="23" destOrd="0" presId="urn:microsoft.com/office/officeart/2005/8/layout/default"/>
    <dgm:cxn modelId="{AAF96526-FF80-4547-B106-FA7C490F4DF5}" type="presParOf" srcId="{77CD67D3-B535-4327-87E0-C3230DF9C782}" destId="{963D3623-DB85-4652-B863-4AD2BF89A906}" srcOrd="24" destOrd="0" presId="urn:microsoft.com/office/officeart/2005/8/layout/default"/>
    <dgm:cxn modelId="{D0DD1D64-944F-4482-A3A3-9E5DA7F46FCA}" type="presParOf" srcId="{77CD67D3-B535-4327-87E0-C3230DF9C782}" destId="{1FF3F520-8E07-4E8D-B851-535567898CB9}" srcOrd="25" destOrd="0" presId="urn:microsoft.com/office/officeart/2005/8/layout/default"/>
    <dgm:cxn modelId="{6D29D2CF-E93D-4A8E-9610-12A46914AB94}" type="presParOf" srcId="{77CD67D3-B535-4327-87E0-C3230DF9C782}" destId="{CA48A5E7-5BFB-4D08-B4C7-2764723BC608}" srcOrd="26" destOrd="0" presId="urn:microsoft.com/office/officeart/2005/8/layout/default"/>
    <dgm:cxn modelId="{9F4774D9-486D-402C-B4FA-A7DF307D40EC}" type="presParOf" srcId="{77CD67D3-B535-4327-87E0-C3230DF9C782}" destId="{7C16A910-81F2-4F11-AC59-D409B45F00B8}" srcOrd="27" destOrd="0" presId="urn:microsoft.com/office/officeart/2005/8/layout/default"/>
    <dgm:cxn modelId="{E32868C6-68BD-42F3-BD11-A9BF85E36A0A}" type="presParOf" srcId="{77CD67D3-B535-4327-87E0-C3230DF9C782}" destId="{677EFC7C-FD33-4675-82A1-723F2FDCBB3B}" srcOrd="28" destOrd="0" presId="urn:microsoft.com/office/officeart/2005/8/layout/default"/>
    <dgm:cxn modelId="{7EE7EE98-9720-4E7B-821D-B7A8711A1CC9}" type="presParOf" srcId="{77CD67D3-B535-4327-87E0-C3230DF9C782}" destId="{E3506962-0C6E-480C-9CEB-85212E82AF6B}" srcOrd="29" destOrd="0" presId="urn:microsoft.com/office/officeart/2005/8/layout/default"/>
    <dgm:cxn modelId="{12AFC151-6BFC-4EEE-A691-00CBED99103F}" type="presParOf" srcId="{77CD67D3-B535-4327-87E0-C3230DF9C782}" destId="{B6926103-C32E-4397-BCB8-84EB8B2942AE}" srcOrd="30" destOrd="0" presId="urn:microsoft.com/office/officeart/2005/8/layout/default"/>
    <dgm:cxn modelId="{D223582E-FD38-4C17-9435-42BA42A9BFB7}" type="presParOf" srcId="{77CD67D3-B535-4327-87E0-C3230DF9C782}" destId="{30D218ED-5260-4AFF-8F7B-57DE7B07B05D}" srcOrd="31" destOrd="0" presId="urn:microsoft.com/office/officeart/2005/8/layout/default"/>
    <dgm:cxn modelId="{4FE214EB-C7FF-4D7E-8854-26215F48B325}" type="presParOf" srcId="{77CD67D3-B535-4327-87E0-C3230DF9C782}" destId="{3E8F6AC2-3A0D-4D83-9F28-BB3E2CDD8BAF}" srcOrd="32" destOrd="0" presId="urn:microsoft.com/office/officeart/2005/8/layout/default"/>
    <dgm:cxn modelId="{C403AD3E-F0C8-40E7-811B-7F7EA9FCB22F}" type="presParOf" srcId="{77CD67D3-B535-4327-87E0-C3230DF9C782}" destId="{72450CDB-AD37-455F-93EE-613D7F244F7E}" srcOrd="33" destOrd="0" presId="urn:microsoft.com/office/officeart/2005/8/layout/default"/>
    <dgm:cxn modelId="{CE73868A-9974-4A80-8C42-6C7A62194390}" type="presParOf" srcId="{77CD67D3-B535-4327-87E0-C3230DF9C782}" destId="{F43787D0-DC47-47AA-B1F5-4BE572CF45D2}" srcOrd="34" destOrd="0" presId="urn:microsoft.com/office/officeart/2005/8/layout/default"/>
    <dgm:cxn modelId="{F27F4DA7-A3B6-4308-8101-E99F066CA522}" type="presParOf" srcId="{77CD67D3-B535-4327-87E0-C3230DF9C782}" destId="{B3E9B58D-0E4F-4886-864E-4BD5FC811488}" srcOrd="35" destOrd="0" presId="urn:microsoft.com/office/officeart/2005/8/layout/default"/>
    <dgm:cxn modelId="{EAC82B88-6027-4714-A5E8-C8948D036E89}" type="presParOf" srcId="{77CD67D3-B535-4327-87E0-C3230DF9C782}" destId="{3142DE0A-6494-4C7C-A893-FD5CEBD56316}" srcOrd="3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6B1647D-FDF8-4EFB-BF0D-8CB994824E78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23235D0-D653-4B3A-8715-9E4FD4456B9F}">
      <dgm:prSet/>
      <dgm:spPr/>
      <dgm:t>
        <a:bodyPr/>
        <a:lstStyle/>
        <a:p>
          <a:r>
            <a:rPr lang="en-US"/>
            <a:t>Struggle to process verbal/nonverbal written information</a:t>
          </a:r>
        </a:p>
      </dgm:t>
    </dgm:pt>
    <dgm:pt modelId="{2727024F-FFD4-4DFC-899A-65CCEC2D3B6C}" type="parTrans" cxnId="{985E796A-9E0C-4B54-B630-3E41C37B8D83}">
      <dgm:prSet/>
      <dgm:spPr/>
      <dgm:t>
        <a:bodyPr/>
        <a:lstStyle/>
        <a:p>
          <a:endParaRPr lang="en-US"/>
        </a:p>
      </dgm:t>
    </dgm:pt>
    <dgm:pt modelId="{D23388D5-B57B-46EB-B2CC-F9BF6D3C578B}" type="sibTrans" cxnId="{985E796A-9E0C-4B54-B630-3E41C37B8D83}">
      <dgm:prSet/>
      <dgm:spPr/>
      <dgm:t>
        <a:bodyPr/>
        <a:lstStyle/>
        <a:p>
          <a:endParaRPr lang="en-US"/>
        </a:p>
      </dgm:t>
    </dgm:pt>
    <dgm:pt modelId="{A42CD313-8DED-4F79-BED0-57B300B0A8C2}">
      <dgm:prSet/>
      <dgm:spPr/>
      <dgm:t>
        <a:bodyPr/>
        <a:lstStyle/>
        <a:p>
          <a:r>
            <a:rPr lang="en-US"/>
            <a:t>Language skills to relate to others</a:t>
          </a:r>
        </a:p>
      </dgm:t>
    </dgm:pt>
    <dgm:pt modelId="{6A1C72C4-3846-4897-A7EB-C5264DA2CFE0}" type="parTrans" cxnId="{550FDB89-0652-4BB7-8584-E9F58259E702}">
      <dgm:prSet/>
      <dgm:spPr/>
      <dgm:t>
        <a:bodyPr/>
        <a:lstStyle/>
        <a:p>
          <a:endParaRPr lang="en-US"/>
        </a:p>
      </dgm:t>
    </dgm:pt>
    <dgm:pt modelId="{464B28EC-C6E9-49B8-93F6-08935B90E1EB}" type="sibTrans" cxnId="{550FDB89-0652-4BB7-8584-E9F58259E702}">
      <dgm:prSet/>
      <dgm:spPr/>
      <dgm:t>
        <a:bodyPr/>
        <a:lstStyle/>
        <a:p>
          <a:endParaRPr lang="en-US"/>
        </a:p>
      </dgm:t>
    </dgm:pt>
    <dgm:pt modelId="{B58DEA01-FD03-4ED4-BF90-77B72A85A9D3}">
      <dgm:prSet/>
      <dgm:spPr/>
      <dgm:t>
        <a:bodyPr/>
        <a:lstStyle/>
        <a:p>
          <a:r>
            <a:rPr lang="en-US"/>
            <a:t>Organization Skills </a:t>
          </a:r>
        </a:p>
      </dgm:t>
    </dgm:pt>
    <dgm:pt modelId="{EB43995B-0010-461C-8F00-3D384BB0F251}" type="parTrans" cxnId="{93A75A02-C3D7-4352-961C-4950F8909FDA}">
      <dgm:prSet/>
      <dgm:spPr/>
      <dgm:t>
        <a:bodyPr/>
        <a:lstStyle/>
        <a:p>
          <a:endParaRPr lang="en-US"/>
        </a:p>
      </dgm:t>
    </dgm:pt>
    <dgm:pt modelId="{DA95161F-C27E-4EB3-B024-EDA74B9FA361}" type="sibTrans" cxnId="{93A75A02-C3D7-4352-961C-4950F8909FDA}">
      <dgm:prSet/>
      <dgm:spPr/>
      <dgm:t>
        <a:bodyPr/>
        <a:lstStyle/>
        <a:p>
          <a:endParaRPr lang="en-US"/>
        </a:p>
      </dgm:t>
    </dgm:pt>
    <dgm:pt modelId="{AE009362-748E-487D-B16B-2F9CCFB735E4}">
      <dgm:prSet/>
      <dgm:spPr/>
      <dgm:t>
        <a:bodyPr/>
        <a:lstStyle/>
        <a:p>
          <a:r>
            <a:rPr lang="en-US"/>
            <a:t>Not understanding cause and effect</a:t>
          </a:r>
        </a:p>
      </dgm:t>
    </dgm:pt>
    <dgm:pt modelId="{EDE4390D-E641-443C-A318-F147FB0E4636}" type="parTrans" cxnId="{F7A6327C-67E6-4A83-A21C-7A2A361BF7EE}">
      <dgm:prSet/>
      <dgm:spPr/>
      <dgm:t>
        <a:bodyPr/>
        <a:lstStyle/>
        <a:p>
          <a:endParaRPr lang="en-US"/>
        </a:p>
      </dgm:t>
    </dgm:pt>
    <dgm:pt modelId="{7395C876-3C63-4B1A-858A-3B915CFF52C7}" type="sibTrans" cxnId="{F7A6327C-67E6-4A83-A21C-7A2A361BF7EE}">
      <dgm:prSet/>
      <dgm:spPr/>
      <dgm:t>
        <a:bodyPr/>
        <a:lstStyle/>
        <a:p>
          <a:endParaRPr lang="en-US"/>
        </a:p>
      </dgm:t>
    </dgm:pt>
    <dgm:pt modelId="{CF312471-3D4C-4FAF-9674-28B7901B2A95}">
      <dgm:prSet/>
      <dgm:spPr/>
      <dgm:t>
        <a:bodyPr/>
        <a:lstStyle/>
        <a:p>
          <a:r>
            <a:rPr lang="en-US" dirty="0"/>
            <a:t>Lack of sense of self and perspective</a:t>
          </a:r>
        </a:p>
      </dgm:t>
    </dgm:pt>
    <dgm:pt modelId="{DB2EFE72-BE4E-4739-804A-E5C2E565B125}" type="parTrans" cxnId="{D022C6FD-81C7-44B0-AA5D-7A7E840F52D1}">
      <dgm:prSet/>
      <dgm:spPr/>
      <dgm:t>
        <a:bodyPr/>
        <a:lstStyle/>
        <a:p>
          <a:endParaRPr lang="en-US"/>
        </a:p>
      </dgm:t>
    </dgm:pt>
    <dgm:pt modelId="{E0716452-1761-4DD9-9C6E-9FE48A4CBD17}" type="sibTrans" cxnId="{D022C6FD-81C7-44B0-AA5D-7A7E840F52D1}">
      <dgm:prSet/>
      <dgm:spPr/>
      <dgm:t>
        <a:bodyPr/>
        <a:lstStyle/>
        <a:p>
          <a:endParaRPr lang="en-US"/>
        </a:p>
      </dgm:t>
    </dgm:pt>
    <dgm:pt modelId="{5BACEE32-599C-4F5F-838D-628BEDB8057E}">
      <dgm:prSet/>
      <dgm:spPr/>
      <dgm:t>
        <a:bodyPr/>
        <a:lstStyle/>
        <a:p>
          <a:r>
            <a:rPr lang="en-US"/>
            <a:t>Challenge to distinguish emotions- self regulation </a:t>
          </a:r>
        </a:p>
      </dgm:t>
    </dgm:pt>
    <dgm:pt modelId="{22351F49-7DCA-4B35-BD54-DA31E9791E2A}" type="parTrans" cxnId="{53D8556C-A87A-4F80-B33D-D7CD93406FC3}">
      <dgm:prSet/>
      <dgm:spPr/>
      <dgm:t>
        <a:bodyPr/>
        <a:lstStyle/>
        <a:p>
          <a:endParaRPr lang="en-US"/>
        </a:p>
      </dgm:t>
    </dgm:pt>
    <dgm:pt modelId="{5C32B1B9-9804-4956-8FE3-2754CD1F2275}" type="sibTrans" cxnId="{53D8556C-A87A-4F80-B33D-D7CD93406FC3}">
      <dgm:prSet/>
      <dgm:spPr/>
      <dgm:t>
        <a:bodyPr/>
        <a:lstStyle/>
        <a:p>
          <a:endParaRPr lang="en-US"/>
        </a:p>
      </dgm:t>
    </dgm:pt>
    <dgm:pt modelId="{1214D756-3512-44A9-8F3C-7E602DD80B5F}">
      <dgm:prSet/>
      <dgm:spPr/>
      <dgm:t>
        <a:bodyPr/>
        <a:lstStyle/>
        <a:p>
          <a:r>
            <a:rPr lang="en-US"/>
            <a:t>Lack executive functions: setting goals, developing a plan, carrying out goals, reflecting on the process</a:t>
          </a:r>
        </a:p>
      </dgm:t>
    </dgm:pt>
    <dgm:pt modelId="{C621910D-88B9-44A8-8C9B-95DB799AC97E}" type="parTrans" cxnId="{69620824-21D9-476D-81ED-24560C4BEF2A}">
      <dgm:prSet/>
      <dgm:spPr/>
      <dgm:t>
        <a:bodyPr/>
        <a:lstStyle/>
        <a:p>
          <a:endParaRPr lang="en-US"/>
        </a:p>
      </dgm:t>
    </dgm:pt>
    <dgm:pt modelId="{07809A48-770D-4A7C-9977-05E410D4CCE6}" type="sibTrans" cxnId="{69620824-21D9-476D-81ED-24560C4BEF2A}">
      <dgm:prSet/>
      <dgm:spPr/>
      <dgm:t>
        <a:bodyPr/>
        <a:lstStyle/>
        <a:p>
          <a:endParaRPr lang="en-US"/>
        </a:p>
      </dgm:t>
    </dgm:pt>
    <dgm:pt modelId="{B070FE0F-DD0A-453A-A872-C467A1EDF35B}">
      <dgm:prSet/>
      <dgm:spPr/>
      <dgm:t>
        <a:bodyPr/>
        <a:lstStyle/>
        <a:p>
          <a:r>
            <a:rPr lang="en-US"/>
            <a:t>Difficulty with transitions (endings and beginnings)</a:t>
          </a:r>
        </a:p>
      </dgm:t>
    </dgm:pt>
    <dgm:pt modelId="{CA992113-96DD-48A5-B573-EA2F0587B00F}" type="parTrans" cxnId="{6FD9E6B8-356C-400B-99B8-701A585E3E43}">
      <dgm:prSet/>
      <dgm:spPr/>
      <dgm:t>
        <a:bodyPr/>
        <a:lstStyle/>
        <a:p>
          <a:endParaRPr lang="en-US"/>
        </a:p>
      </dgm:t>
    </dgm:pt>
    <dgm:pt modelId="{DF5543D0-D1EB-4A1F-9283-FEF8FBD009CC}" type="sibTrans" cxnId="{6FD9E6B8-356C-400B-99B8-701A585E3E43}">
      <dgm:prSet/>
      <dgm:spPr/>
      <dgm:t>
        <a:bodyPr/>
        <a:lstStyle/>
        <a:p>
          <a:endParaRPr lang="en-US"/>
        </a:p>
      </dgm:t>
    </dgm:pt>
    <dgm:pt modelId="{024AF702-7031-4301-AC26-CCFD8FEA0E1B}" type="pres">
      <dgm:prSet presAssocID="{D6B1647D-FDF8-4EFB-BF0D-8CB994824E78}" presName="linear" presStyleCnt="0">
        <dgm:presLayoutVars>
          <dgm:animLvl val="lvl"/>
          <dgm:resizeHandles val="exact"/>
        </dgm:presLayoutVars>
      </dgm:prSet>
      <dgm:spPr/>
    </dgm:pt>
    <dgm:pt modelId="{7EDCC38D-8433-4D51-8315-E2B0EAFCFB1C}" type="pres">
      <dgm:prSet presAssocID="{223235D0-D653-4B3A-8715-9E4FD4456B9F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6B5367D2-7F6F-4D4C-A970-6C932093CD0A}" type="pres">
      <dgm:prSet presAssocID="{D23388D5-B57B-46EB-B2CC-F9BF6D3C578B}" presName="spacer" presStyleCnt="0"/>
      <dgm:spPr/>
    </dgm:pt>
    <dgm:pt modelId="{54270D09-4BB2-4D6D-BE72-4377A4C7F140}" type="pres">
      <dgm:prSet presAssocID="{A42CD313-8DED-4F79-BED0-57B300B0A8C2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574C7E4C-1C6C-450A-8981-FD3B9E05132B}" type="pres">
      <dgm:prSet presAssocID="{464B28EC-C6E9-49B8-93F6-08935B90E1EB}" presName="spacer" presStyleCnt="0"/>
      <dgm:spPr/>
    </dgm:pt>
    <dgm:pt modelId="{9A86239C-A660-410A-B1B1-828BBA1E9051}" type="pres">
      <dgm:prSet presAssocID="{B58DEA01-FD03-4ED4-BF90-77B72A85A9D3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ACE530E0-7ADA-4077-8F37-0C25035E29FE}" type="pres">
      <dgm:prSet presAssocID="{DA95161F-C27E-4EB3-B024-EDA74B9FA361}" presName="spacer" presStyleCnt="0"/>
      <dgm:spPr/>
    </dgm:pt>
    <dgm:pt modelId="{B557269A-7D9A-49C4-BC3A-910A066372B9}" type="pres">
      <dgm:prSet presAssocID="{AE009362-748E-487D-B16B-2F9CCFB735E4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092AB959-3C29-4713-BC41-9642BA380E9A}" type="pres">
      <dgm:prSet presAssocID="{7395C876-3C63-4B1A-858A-3B915CFF52C7}" presName="spacer" presStyleCnt="0"/>
      <dgm:spPr/>
    </dgm:pt>
    <dgm:pt modelId="{04A01C01-9483-4089-A511-5259289F4627}" type="pres">
      <dgm:prSet presAssocID="{CF312471-3D4C-4FAF-9674-28B7901B2A95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9AD7F815-3B8C-4D4D-A745-7D9E44E9EED4}" type="pres">
      <dgm:prSet presAssocID="{E0716452-1761-4DD9-9C6E-9FE48A4CBD17}" presName="spacer" presStyleCnt="0"/>
      <dgm:spPr/>
    </dgm:pt>
    <dgm:pt modelId="{5508DD89-F71F-480B-942C-B6DB6F29ADBA}" type="pres">
      <dgm:prSet presAssocID="{5BACEE32-599C-4F5F-838D-628BEDB8057E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E2C1FD72-BCDF-40EF-8B31-E4281D381677}" type="pres">
      <dgm:prSet presAssocID="{5C32B1B9-9804-4956-8FE3-2754CD1F2275}" presName="spacer" presStyleCnt="0"/>
      <dgm:spPr/>
    </dgm:pt>
    <dgm:pt modelId="{C13F8F0A-39B7-4E7D-A536-C0AD14458831}" type="pres">
      <dgm:prSet presAssocID="{1214D756-3512-44A9-8F3C-7E602DD80B5F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8E4E2A9D-E4B6-4C3D-83BF-D46F39F0C892}" type="pres">
      <dgm:prSet presAssocID="{07809A48-770D-4A7C-9977-05E410D4CCE6}" presName="spacer" presStyleCnt="0"/>
      <dgm:spPr/>
    </dgm:pt>
    <dgm:pt modelId="{B177927A-5949-4082-9008-82F25F6652ED}" type="pres">
      <dgm:prSet presAssocID="{B070FE0F-DD0A-453A-A872-C467A1EDF35B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509EFB01-AA01-4FE3-979A-A1DE9015BDE0}" type="presOf" srcId="{1214D756-3512-44A9-8F3C-7E602DD80B5F}" destId="{C13F8F0A-39B7-4E7D-A536-C0AD14458831}" srcOrd="0" destOrd="0" presId="urn:microsoft.com/office/officeart/2005/8/layout/vList2"/>
    <dgm:cxn modelId="{93A75A02-C3D7-4352-961C-4950F8909FDA}" srcId="{D6B1647D-FDF8-4EFB-BF0D-8CB994824E78}" destId="{B58DEA01-FD03-4ED4-BF90-77B72A85A9D3}" srcOrd="2" destOrd="0" parTransId="{EB43995B-0010-461C-8F00-3D384BB0F251}" sibTransId="{DA95161F-C27E-4EB3-B024-EDA74B9FA361}"/>
    <dgm:cxn modelId="{98E2901A-2F74-4C8F-812A-34C97B53E0A2}" type="presOf" srcId="{AE009362-748E-487D-B16B-2F9CCFB735E4}" destId="{B557269A-7D9A-49C4-BC3A-910A066372B9}" srcOrd="0" destOrd="0" presId="urn:microsoft.com/office/officeart/2005/8/layout/vList2"/>
    <dgm:cxn modelId="{69620824-21D9-476D-81ED-24560C4BEF2A}" srcId="{D6B1647D-FDF8-4EFB-BF0D-8CB994824E78}" destId="{1214D756-3512-44A9-8F3C-7E602DD80B5F}" srcOrd="6" destOrd="0" parTransId="{C621910D-88B9-44A8-8C9B-95DB799AC97E}" sibTransId="{07809A48-770D-4A7C-9977-05E410D4CCE6}"/>
    <dgm:cxn modelId="{ACCB492C-5B0C-4074-A52E-C08E83E2CFD6}" type="presOf" srcId="{B070FE0F-DD0A-453A-A872-C467A1EDF35B}" destId="{B177927A-5949-4082-9008-82F25F6652ED}" srcOrd="0" destOrd="0" presId="urn:microsoft.com/office/officeart/2005/8/layout/vList2"/>
    <dgm:cxn modelId="{A8F42A32-741D-44DA-9AE8-28EFA2E97864}" type="presOf" srcId="{223235D0-D653-4B3A-8715-9E4FD4456B9F}" destId="{7EDCC38D-8433-4D51-8315-E2B0EAFCFB1C}" srcOrd="0" destOrd="0" presId="urn:microsoft.com/office/officeart/2005/8/layout/vList2"/>
    <dgm:cxn modelId="{3EA4D934-511C-4CA8-8308-D4E8C9809D8B}" type="presOf" srcId="{CF312471-3D4C-4FAF-9674-28B7901B2A95}" destId="{04A01C01-9483-4089-A511-5259289F4627}" srcOrd="0" destOrd="0" presId="urn:microsoft.com/office/officeart/2005/8/layout/vList2"/>
    <dgm:cxn modelId="{F3E12B3C-838E-4EB0-852D-8B5D85B5C967}" type="presOf" srcId="{B58DEA01-FD03-4ED4-BF90-77B72A85A9D3}" destId="{9A86239C-A660-410A-B1B1-828BBA1E9051}" srcOrd="0" destOrd="0" presId="urn:microsoft.com/office/officeart/2005/8/layout/vList2"/>
    <dgm:cxn modelId="{9E94FC67-8678-4F47-B79A-1A7493410CB5}" type="presOf" srcId="{A42CD313-8DED-4F79-BED0-57B300B0A8C2}" destId="{54270D09-4BB2-4D6D-BE72-4377A4C7F140}" srcOrd="0" destOrd="0" presId="urn:microsoft.com/office/officeart/2005/8/layout/vList2"/>
    <dgm:cxn modelId="{985E796A-9E0C-4B54-B630-3E41C37B8D83}" srcId="{D6B1647D-FDF8-4EFB-BF0D-8CB994824E78}" destId="{223235D0-D653-4B3A-8715-9E4FD4456B9F}" srcOrd="0" destOrd="0" parTransId="{2727024F-FFD4-4DFC-899A-65CCEC2D3B6C}" sibTransId="{D23388D5-B57B-46EB-B2CC-F9BF6D3C578B}"/>
    <dgm:cxn modelId="{53D8556C-A87A-4F80-B33D-D7CD93406FC3}" srcId="{D6B1647D-FDF8-4EFB-BF0D-8CB994824E78}" destId="{5BACEE32-599C-4F5F-838D-628BEDB8057E}" srcOrd="5" destOrd="0" parTransId="{22351F49-7DCA-4B35-BD54-DA31E9791E2A}" sibTransId="{5C32B1B9-9804-4956-8FE3-2754CD1F2275}"/>
    <dgm:cxn modelId="{C9B00374-F573-4185-8EBD-4C5CB75CF58F}" type="presOf" srcId="{D6B1647D-FDF8-4EFB-BF0D-8CB994824E78}" destId="{024AF702-7031-4301-AC26-CCFD8FEA0E1B}" srcOrd="0" destOrd="0" presId="urn:microsoft.com/office/officeart/2005/8/layout/vList2"/>
    <dgm:cxn modelId="{F7A6327C-67E6-4A83-A21C-7A2A361BF7EE}" srcId="{D6B1647D-FDF8-4EFB-BF0D-8CB994824E78}" destId="{AE009362-748E-487D-B16B-2F9CCFB735E4}" srcOrd="3" destOrd="0" parTransId="{EDE4390D-E641-443C-A318-F147FB0E4636}" sibTransId="{7395C876-3C63-4B1A-858A-3B915CFF52C7}"/>
    <dgm:cxn modelId="{D6424081-3904-4EAB-A58F-DC0FA2D9B795}" type="presOf" srcId="{5BACEE32-599C-4F5F-838D-628BEDB8057E}" destId="{5508DD89-F71F-480B-942C-B6DB6F29ADBA}" srcOrd="0" destOrd="0" presId="urn:microsoft.com/office/officeart/2005/8/layout/vList2"/>
    <dgm:cxn modelId="{550FDB89-0652-4BB7-8584-E9F58259E702}" srcId="{D6B1647D-FDF8-4EFB-BF0D-8CB994824E78}" destId="{A42CD313-8DED-4F79-BED0-57B300B0A8C2}" srcOrd="1" destOrd="0" parTransId="{6A1C72C4-3846-4897-A7EB-C5264DA2CFE0}" sibTransId="{464B28EC-C6E9-49B8-93F6-08935B90E1EB}"/>
    <dgm:cxn modelId="{6FD9E6B8-356C-400B-99B8-701A585E3E43}" srcId="{D6B1647D-FDF8-4EFB-BF0D-8CB994824E78}" destId="{B070FE0F-DD0A-453A-A872-C467A1EDF35B}" srcOrd="7" destOrd="0" parTransId="{CA992113-96DD-48A5-B573-EA2F0587B00F}" sibTransId="{DF5543D0-D1EB-4A1F-9283-FEF8FBD009CC}"/>
    <dgm:cxn modelId="{D022C6FD-81C7-44B0-AA5D-7A7E840F52D1}" srcId="{D6B1647D-FDF8-4EFB-BF0D-8CB994824E78}" destId="{CF312471-3D4C-4FAF-9674-28B7901B2A95}" srcOrd="4" destOrd="0" parTransId="{DB2EFE72-BE4E-4739-804A-E5C2E565B125}" sibTransId="{E0716452-1761-4DD9-9C6E-9FE48A4CBD17}"/>
    <dgm:cxn modelId="{50356178-6905-4A9C-93ED-6F2A27E8AA7D}" type="presParOf" srcId="{024AF702-7031-4301-AC26-CCFD8FEA0E1B}" destId="{7EDCC38D-8433-4D51-8315-E2B0EAFCFB1C}" srcOrd="0" destOrd="0" presId="urn:microsoft.com/office/officeart/2005/8/layout/vList2"/>
    <dgm:cxn modelId="{04538341-7347-4394-A61E-CD5E6F36199A}" type="presParOf" srcId="{024AF702-7031-4301-AC26-CCFD8FEA0E1B}" destId="{6B5367D2-7F6F-4D4C-A970-6C932093CD0A}" srcOrd="1" destOrd="0" presId="urn:microsoft.com/office/officeart/2005/8/layout/vList2"/>
    <dgm:cxn modelId="{1432C93E-64C0-4A14-824F-88F9F0AECAFA}" type="presParOf" srcId="{024AF702-7031-4301-AC26-CCFD8FEA0E1B}" destId="{54270D09-4BB2-4D6D-BE72-4377A4C7F140}" srcOrd="2" destOrd="0" presId="urn:microsoft.com/office/officeart/2005/8/layout/vList2"/>
    <dgm:cxn modelId="{064B1AED-AA23-4175-B4C8-A581001B61B1}" type="presParOf" srcId="{024AF702-7031-4301-AC26-CCFD8FEA0E1B}" destId="{574C7E4C-1C6C-450A-8981-FD3B9E05132B}" srcOrd="3" destOrd="0" presId="urn:microsoft.com/office/officeart/2005/8/layout/vList2"/>
    <dgm:cxn modelId="{51A4EC8A-180A-4C5D-8DFC-6392BC2C046C}" type="presParOf" srcId="{024AF702-7031-4301-AC26-CCFD8FEA0E1B}" destId="{9A86239C-A660-410A-B1B1-828BBA1E9051}" srcOrd="4" destOrd="0" presId="urn:microsoft.com/office/officeart/2005/8/layout/vList2"/>
    <dgm:cxn modelId="{32756CAD-CD24-4E01-88E5-9AA90C138662}" type="presParOf" srcId="{024AF702-7031-4301-AC26-CCFD8FEA0E1B}" destId="{ACE530E0-7ADA-4077-8F37-0C25035E29FE}" srcOrd="5" destOrd="0" presId="urn:microsoft.com/office/officeart/2005/8/layout/vList2"/>
    <dgm:cxn modelId="{221590A7-44BC-4D32-BEB3-A997BACBED17}" type="presParOf" srcId="{024AF702-7031-4301-AC26-CCFD8FEA0E1B}" destId="{B557269A-7D9A-49C4-BC3A-910A066372B9}" srcOrd="6" destOrd="0" presId="urn:microsoft.com/office/officeart/2005/8/layout/vList2"/>
    <dgm:cxn modelId="{E6698283-833F-49E7-A33F-CFC720486C74}" type="presParOf" srcId="{024AF702-7031-4301-AC26-CCFD8FEA0E1B}" destId="{092AB959-3C29-4713-BC41-9642BA380E9A}" srcOrd="7" destOrd="0" presId="urn:microsoft.com/office/officeart/2005/8/layout/vList2"/>
    <dgm:cxn modelId="{AB7FD7F7-50F9-4E7D-93DC-4A0016BDB645}" type="presParOf" srcId="{024AF702-7031-4301-AC26-CCFD8FEA0E1B}" destId="{04A01C01-9483-4089-A511-5259289F4627}" srcOrd="8" destOrd="0" presId="urn:microsoft.com/office/officeart/2005/8/layout/vList2"/>
    <dgm:cxn modelId="{665BA3FD-D218-4912-9A26-43D1C8D166E7}" type="presParOf" srcId="{024AF702-7031-4301-AC26-CCFD8FEA0E1B}" destId="{9AD7F815-3B8C-4D4D-A745-7D9E44E9EED4}" srcOrd="9" destOrd="0" presId="urn:microsoft.com/office/officeart/2005/8/layout/vList2"/>
    <dgm:cxn modelId="{B9C24AE6-28D0-41D5-A9E2-9B3831C5B626}" type="presParOf" srcId="{024AF702-7031-4301-AC26-CCFD8FEA0E1B}" destId="{5508DD89-F71F-480B-942C-B6DB6F29ADBA}" srcOrd="10" destOrd="0" presId="urn:microsoft.com/office/officeart/2005/8/layout/vList2"/>
    <dgm:cxn modelId="{CE273DBE-8020-4F6F-A6FF-15EB7BDDF409}" type="presParOf" srcId="{024AF702-7031-4301-AC26-CCFD8FEA0E1B}" destId="{E2C1FD72-BCDF-40EF-8B31-E4281D381677}" srcOrd="11" destOrd="0" presId="urn:microsoft.com/office/officeart/2005/8/layout/vList2"/>
    <dgm:cxn modelId="{F7DEB40B-2FF6-40AD-8E43-A932D3E8AF51}" type="presParOf" srcId="{024AF702-7031-4301-AC26-CCFD8FEA0E1B}" destId="{C13F8F0A-39B7-4E7D-A536-C0AD14458831}" srcOrd="12" destOrd="0" presId="urn:microsoft.com/office/officeart/2005/8/layout/vList2"/>
    <dgm:cxn modelId="{B2EE64BA-AA8E-49C5-8E7D-036F24560509}" type="presParOf" srcId="{024AF702-7031-4301-AC26-CCFD8FEA0E1B}" destId="{8E4E2A9D-E4B6-4C3D-83BF-D46F39F0C892}" srcOrd="13" destOrd="0" presId="urn:microsoft.com/office/officeart/2005/8/layout/vList2"/>
    <dgm:cxn modelId="{CCC45899-BFDB-4163-9E0F-C989AEF178AF}" type="presParOf" srcId="{024AF702-7031-4301-AC26-CCFD8FEA0E1B}" destId="{B177927A-5949-4082-9008-82F25F6652ED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2D0FA4-5E86-4422-9324-C49F08AE5864}">
      <dsp:nvSpPr>
        <dsp:cNvPr id="0" name=""/>
        <dsp:cNvSpPr/>
      </dsp:nvSpPr>
      <dsp:spPr>
        <a:xfrm>
          <a:off x="0" y="340596"/>
          <a:ext cx="9604375" cy="1274130"/>
        </a:xfrm>
        <a:prstGeom prst="roundRect">
          <a:avLst/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Does your group share a clearly understood common purpose					</a:t>
          </a:r>
        </a:p>
      </dsp:txBody>
      <dsp:txXfrm>
        <a:off x="62198" y="402794"/>
        <a:ext cx="9479979" cy="1149734"/>
      </dsp:txXfrm>
    </dsp:sp>
    <dsp:sp modelId="{5273CA85-1082-4D8E-BF52-94C0142B8746}">
      <dsp:nvSpPr>
        <dsp:cNvPr id="0" name=""/>
        <dsp:cNvSpPr/>
      </dsp:nvSpPr>
      <dsp:spPr>
        <a:xfrm>
          <a:off x="0" y="1709767"/>
          <a:ext cx="9604375" cy="1274130"/>
        </a:xfrm>
        <a:prstGeom prst="roundRect">
          <a:avLst/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Does your group have the sense that your work is important to your school</a:t>
          </a:r>
        </a:p>
      </dsp:txBody>
      <dsp:txXfrm>
        <a:off x="62198" y="1771965"/>
        <a:ext cx="9479979" cy="11497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697063-5B32-4146-AE96-35905BCD274F}">
      <dsp:nvSpPr>
        <dsp:cNvPr id="0" name=""/>
        <dsp:cNvSpPr/>
      </dsp:nvSpPr>
      <dsp:spPr>
        <a:xfrm>
          <a:off x="1" y="1310300"/>
          <a:ext cx="2454991" cy="15589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dk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E9B004A-E944-4D7B-B307-DC46F19A5A28}">
      <dsp:nvSpPr>
        <dsp:cNvPr id="0" name=""/>
        <dsp:cNvSpPr/>
      </dsp:nvSpPr>
      <dsp:spPr>
        <a:xfrm>
          <a:off x="272778" y="1569438"/>
          <a:ext cx="2454991" cy="1558919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School Leadership- recommending policy and procedures around emotional health and life issues. </a:t>
          </a:r>
        </a:p>
      </dsp:txBody>
      <dsp:txXfrm>
        <a:off x="318437" y="1615097"/>
        <a:ext cx="2363673" cy="1467601"/>
      </dsp:txXfrm>
    </dsp:sp>
    <dsp:sp modelId="{10CE2A87-D142-4678-9A88-0B2557888CC8}">
      <dsp:nvSpPr>
        <dsp:cNvPr id="0" name=""/>
        <dsp:cNvSpPr/>
      </dsp:nvSpPr>
      <dsp:spPr>
        <a:xfrm>
          <a:off x="3003983" y="1310300"/>
          <a:ext cx="2454991" cy="15589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dk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2537BD-7331-42A9-8237-A4B176417956}">
      <dsp:nvSpPr>
        <dsp:cNvPr id="0" name=""/>
        <dsp:cNvSpPr/>
      </dsp:nvSpPr>
      <dsp:spPr>
        <a:xfrm>
          <a:off x="3276759" y="1569438"/>
          <a:ext cx="2454991" cy="1558919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Parent - Community Ties- engaging parents in trusting relationships, creating networks of support and developing working relationships with community partners to collaboratively address the needs of youth and families often securing services </a:t>
          </a:r>
        </a:p>
      </dsp:txBody>
      <dsp:txXfrm>
        <a:off x="3322418" y="1615097"/>
        <a:ext cx="2363673" cy="1467601"/>
      </dsp:txXfrm>
    </dsp:sp>
    <dsp:sp modelId="{0CD6D048-F62D-4F9B-8F6E-4B5F582CDB10}">
      <dsp:nvSpPr>
        <dsp:cNvPr id="0" name=""/>
        <dsp:cNvSpPr/>
      </dsp:nvSpPr>
      <dsp:spPr>
        <a:xfrm>
          <a:off x="6004527" y="1310300"/>
          <a:ext cx="2454991" cy="15589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dk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BC612C-9E87-44FB-B03C-07F2A704DEDB}">
      <dsp:nvSpPr>
        <dsp:cNvPr id="0" name=""/>
        <dsp:cNvSpPr/>
      </dsp:nvSpPr>
      <dsp:spPr>
        <a:xfrm>
          <a:off x="6277304" y="1569438"/>
          <a:ext cx="2454991" cy="1558919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Professional Capacity- strengthening staff development, enhancing the sense of collective responsibility for all students in the school, and utilizing a collaborative problem-solving practice for life issues which regularly facilitates “close collaborative relationships among teachers.” </a:t>
          </a:r>
        </a:p>
      </dsp:txBody>
      <dsp:txXfrm>
        <a:off x="6322963" y="1615097"/>
        <a:ext cx="2363673" cy="1467601"/>
      </dsp:txXfrm>
    </dsp:sp>
    <dsp:sp modelId="{C861E6F3-EBDB-4E60-89AB-45E1FEC51D58}">
      <dsp:nvSpPr>
        <dsp:cNvPr id="0" name=""/>
        <dsp:cNvSpPr/>
      </dsp:nvSpPr>
      <dsp:spPr>
        <a:xfrm>
          <a:off x="9005072" y="1310300"/>
          <a:ext cx="2454991" cy="15589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dk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C50A62-3548-465C-ACA8-F2AA4B74D82E}">
      <dsp:nvSpPr>
        <dsp:cNvPr id="0" name=""/>
        <dsp:cNvSpPr/>
      </dsp:nvSpPr>
      <dsp:spPr>
        <a:xfrm>
          <a:off x="9277849" y="1569438"/>
          <a:ext cx="2454991" cy="1558919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Supportive Environment/Student Centered Learning Climate- building supports for students through a network of relationships that offer moral support, information, and access to resources</a:t>
          </a:r>
        </a:p>
      </dsp:txBody>
      <dsp:txXfrm>
        <a:off x="9323508" y="1615097"/>
        <a:ext cx="2363673" cy="14676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E9C224-94D2-4700-A308-CE658A2E0F6C}">
      <dsp:nvSpPr>
        <dsp:cNvPr id="0" name=""/>
        <dsp:cNvSpPr/>
      </dsp:nvSpPr>
      <dsp:spPr>
        <a:xfrm>
          <a:off x="0" y="4102"/>
          <a:ext cx="5913437" cy="87387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F3A1DE-76BD-4EE1-8198-BAB01C5C4000}">
      <dsp:nvSpPr>
        <dsp:cNvPr id="0" name=""/>
        <dsp:cNvSpPr/>
      </dsp:nvSpPr>
      <dsp:spPr>
        <a:xfrm>
          <a:off x="264346" y="200724"/>
          <a:ext cx="480630" cy="4806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850AF8-88A9-44F6-B1E4-E9509FF6A808}">
      <dsp:nvSpPr>
        <dsp:cNvPr id="0" name=""/>
        <dsp:cNvSpPr/>
      </dsp:nvSpPr>
      <dsp:spPr>
        <a:xfrm>
          <a:off x="1009324" y="4102"/>
          <a:ext cx="4904112" cy="873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85" tIns="92485" rIns="92485" bIns="9248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How do you feel the referral process is working? </a:t>
          </a:r>
        </a:p>
      </dsp:txBody>
      <dsp:txXfrm>
        <a:off x="1009324" y="4102"/>
        <a:ext cx="4904112" cy="873874"/>
      </dsp:txXfrm>
    </dsp:sp>
    <dsp:sp modelId="{700218C8-A267-4A0C-BD34-843D4B85B450}">
      <dsp:nvSpPr>
        <dsp:cNvPr id="0" name=""/>
        <dsp:cNvSpPr/>
      </dsp:nvSpPr>
      <dsp:spPr>
        <a:xfrm>
          <a:off x="0" y="1096445"/>
          <a:ext cx="5913437" cy="87387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F20864-5C6E-42BA-B437-47E6F7CDAA5D}">
      <dsp:nvSpPr>
        <dsp:cNvPr id="0" name=""/>
        <dsp:cNvSpPr/>
      </dsp:nvSpPr>
      <dsp:spPr>
        <a:xfrm>
          <a:off x="264346" y="1293066"/>
          <a:ext cx="480630" cy="4806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84F84E-AE69-47C0-85E8-689068B4AA7F}">
      <dsp:nvSpPr>
        <dsp:cNvPr id="0" name=""/>
        <dsp:cNvSpPr/>
      </dsp:nvSpPr>
      <dsp:spPr>
        <a:xfrm>
          <a:off x="1009324" y="1096445"/>
          <a:ext cx="4904112" cy="873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85" tIns="92485" rIns="92485" bIns="9248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Does faculty understand the purpose and process of ESAP?</a:t>
          </a:r>
        </a:p>
      </dsp:txBody>
      <dsp:txXfrm>
        <a:off x="1009324" y="1096445"/>
        <a:ext cx="4904112" cy="873874"/>
      </dsp:txXfrm>
    </dsp:sp>
    <dsp:sp modelId="{126C5C17-AD6A-4511-B897-EAC22D90D8F2}">
      <dsp:nvSpPr>
        <dsp:cNvPr id="0" name=""/>
        <dsp:cNvSpPr/>
      </dsp:nvSpPr>
      <dsp:spPr>
        <a:xfrm>
          <a:off x="0" y="2188787"/>
          <a:ext cx="5913437" cy="87387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A383CE-0EA9-499F-BD73-E4263575FA71}">
      <dsp:nvSpPr>
        <dsp:cNvPr id="0" name=""/>
        <dsp:cNvSpPr/>
      </dsp:nvSpPr>
      <dsp:spPr>
        <a:xfrm>
          <a:off x="264346" y="2385409"/>
          <a:ext cx="480630" cy="48063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625DC6-E517-4A4E-9341-349598C8B08D}">
      <dsp:nvSpPr>
        <dsp:cNvPr id="0" name=""/>
        <dsp:cNvSpPr/>
      </dsp:nvSpPr>
      <dsp:spPr>
        <a:xfrm>
          <a:off x="1009324" y="2188787"/>
          <a:ext cx="4904112" cy="873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85" tIns="92485" rIns="92485" bIns="9248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How does your team receive referrals? How are students identified?</a:t>
          </a:r>
        </a:p>
      </dsp:txBody>
      <dsp:txXfrm>
        <a:off x="1009324" y="2188787"/>
        <a:ext cx="4904112" cy="873874"/>
      </dsp:txXfrm>
    </dsp:sp>
    <dsp:sp modelId="{594FF793-67FD-44C6-BEEF-726203B2D854}">
      <dsp:nvSpPr>
        <dsp:cNvPr id="0" name=""/>
        <dsp:cNvSpPr/>
      </dsp:nvSpPr>
      <dsp:spPr>
        <a:xfrm>
          <a:off x="0" y="3281130"/>
          <a:ext cx="5913437" cy="87387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FF0F98-FA43-46EF-B66B-60E16C8755E9}">
      <dsp:nvSpPr>
        <dsp:cNvPr id="0" name=""/>
        <dsp:cNvSpPr/>
      </dsp:nvSpPr>
      <dsp:spPr>
        <a:xfrm>
          <a:off x="264346" y="3477752"/>
          <a:ext cx="480630" cy="48063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DCF2AC-A4F4-45F0-A4B2-ECE7B5813755}">
      <dsp:nvSpPr>
        <dsp:cNvPr id="0" name=""/>
        <dsp:cNvSpPr/>
      </dsp:nvSpPr>
      <dsp:spPr>
        <a:xfrm>
          <a:off x="1009324" y="3281130"/>
          <a:ext cx="4904112" cy="873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85" tIns="92485" rIns="92485" bIns="9248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What type of information and data does your team receive for identified students?</a:t>
          </a:r>
        </a:p>
      </dsp:txBody>
      <dsp:txXfrm>
        <a:off x="1009324" y="3281130"/>
        <a:ext cx="4904112" cy="873874"/>
      </dsp:txXfrm>
    </dsp:sp>
    <dsp:sp modelId="{6329FE6A-A72B-4FBD-8B3A-5C6566838C98}">
      <dsp:nvSpPr>
        <dsp:cNvPr id="0" name=""/>
        <dsp:cNvSpPr/>
      </dsp:nvSpPr>
      <dsp:spPr>
        <a:xfrm>
          <a:off x="0" y="4373473"/>
          <a:ext cx="5913437" cy="87387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0E0EA3-2BBD-4467-A3D0-248267CE6B99}">
      <dsp:nvSpPr>
        <dsp:cNvPr id="0" name=""/>
        <dsp:cNvSpPr/>
      </dsp:nvSpPr>
      <dsp:spPr>
        <a:xfrm>
          <a:off x="264346" y="4570094"/>
          <a:ext cx="480630" cy="48063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B298CC-B0CC-40DA-8E63-4ACA443982C7}">
      <dsp:nvSpPr>
        <dsp:cNvPr id="0" name=""/>
        <dsp:cNvSpPr/>
      </dsp:nvSpPr>
      <dsp:spPr>
        <a:xfrm>
          <a:off x="1009324" y="4373473"/>
          <a:ext cx="4904112" cy="873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85" tIns="92485" rIns="92485" bIns="9248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When a student is referred to the SAP, does he or she gets help in a timely fashion</a:t>
          </a:r>
        </a:p>
      </dsp:txBody>
      <dsp:txXfrm>
        <a:off x="1009324" y="4373473"/>
        <a:ext cx="4904112" cy="8738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B4FED0-72EC-428C-AF46-4415DD055EB3}">
      <dsp:nvSpPr>
        <dsp:cNvPr id="0" name=""/>
        <dsp:cNvSpPr/>
      </dsp:nvSpPr>
      <dsp:spPr>
        <a:xfrm>
          <a:off x="2932" y="22925"/>
          <a:ext cx="1587574" cy="95254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alibri Light" panose="020F0302020204030204" pitchFamily="34" charset="0"/>
              <a:cs typeface="Calibri Light" panose="020F0302020204030204" pitchFamily="34" charset="0"/>
            </a:rPr>
            <a:t>Emotional, Physical, and/or Sexual abuse </a:t>
          </a:r>
        </a:p>
      </dsp:txBody>
      <dsp:txXfrm>
        <a:off x="2932" y="22925"/>
        <a:ext cx="1587574" cy="952544"/>
      </dsp:txXfrm>
    </dsp:sp>
    <dsp:sp modelId="{1D21B38A-9ACD-4AB7-BB08-32D1DB4EBBA2}">
      <dsp:nvSpPr>
        <dsp:cNvPr id="0" name=""/>
        <dsp:cNvSpPr/>
      </dsp:nvSpPr>
      <dsp:spPr>
        <a:xfrm>
          <a:off x="1749264" y="22925"/>
          <a:ext cx="1587574" cy="952544"/>
        </a:xfrm>
        <a:prstGeom prst="rect">
          <a:avLst/>
        </a:prstGeom>
        <a:solidFill>
          <a:schemeClr val="accent5">
            <a:hueOff val="-93591"/>
            <a:satOff val="-441"/>
            <a:lumOff val="109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Calibri Light" panose="020F0302020204030204" pitchFamily="34" charset="0"/>
              <a:cs typeface="Calibri Light" panose="020F0302020204030204" pitchFamily="34" charset="0"/>
            </a:rPr>
            <a:t>Emotional and/or Physical neglect </a:t>
          </a:r>
          <a:endParaRPr lang="en-US" sz="1400" b="1" kern="1200" dirty="0">
            <a:latin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1749264" y="22925"/>
        <a:ext cx="1587574" cy="952544"/>
      </dsp:txXfrm>
    </dsp:sp>
    <dsp:sp modelId="{B409B0D7-8732-446A-9945-5C573FC1591F}">
      <dsp:nvSpPr>
        <dsp:cNvPr id="0" name=""/>
        <dsp:cNvSpPr/>
      </dsp:nvSpPr>
      <dsp:spPr>
        <a:xfrm>
          <a:off x="3489261" y="0"/>
          <a:ext cx="1587574" cy="952544"/>
        </a:xfrm>
        <a:prstGeom prst="rect">
          <a:avLst/>
        </a:prstGeom>
        <a:solidFill>
          <a:schemeClr val="accent5">
            <a:hueOff val="-187181"/>
            <a:satOff val="-883"/>
            <a:lumOff val="218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Calibri Light" panose="020F0302020204030204" pitchFamily="34" charset="0"/>
              <a:cs typeface="Calibri Light" panose="020F0302020204030204" pitchFamily="34" charset="0"/>
            </a:rPr>
            <a:t>Family violence</a:t>
          </a:r>
          <a:endParaRPr lang="en-US" sz="1400" b="1" kern="1200" dirty="0">
            <a:latin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3489261" y="0"/>
        <a:ext cx="1587574" cy="952544"/>
      </dsp:txXfrm>
    </dsp:sp>
    <dsp:sp modelId="{B1CA4896-6AF8-4191-8727-C1B9DA0B15F3}">
      <dsp:nvSpPr>
        <dsp:cNvPr id="0" name=""/>
        <dsp:cNvSpPr/>
      </dsp:nvSpPr>
      <dsp:spPr>
        <a:xfrm>
          <a:off x="5241928" y="22925"/>
          <a:ext cx="1587574" cy="952544"/>
        </a:xfrm>
        <a:prstGeom prst="rect">
          <a:avLst/>
        </a:prstGeom>
        <a:solidFill>
          <a:schemeClr val="accent5">
            <a:hueOff val="-280772"/>
            <a:satOff val="-1324"/>
            <a:lumOff val="327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Calibri Light" panose="020F0302020204030204" pitchFamily="34" charset="0"/>
              <a:cs typeface="Calibri Light" panose="020F0302020204030204" pitchFamily="34" charset="0"/>
            </a:rPr>
            <a:t>Household substance abuse</a:t>
          </a:r>
          <a:endParaRPr lang="en-US" sz="1400" b="1" kern="1200" dirty="0">
            <a:latin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5241928" y="22925"/>
        <a:ext cx="1587574" cy="952544"/>
      </dsp:txXfrm>
    </dsp:sp>
    <dsp:sp modelId="{AC4CFD75-A9D8-495E-A633-A78F39FBDF0B}">
      <dsp:nvSpPr>
        <dsp:cNvPr id="0" name=""/>
        <dsp:cNvSpPr/>
      </dsp:nvSpPr>
      <dsp:spPr>
        <a:xfrm>
          <a:off x="6988260" y="22925"/>
          <a:ext cx="1587574" cy="952544"/>
        </a:xfrm>
        <a:prstGeom prst="rect">
          <a:avLst/>
        </a:prstGeom>
        <a:solidFill>
          <a:schemeClr val="accent5">
            <a:hueOff val="-374362"/>
            <a:satOff val="-1765"/>
            <a:lumOff val="436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Calibri Light" panose="020F0302020204030204" pitchFamily="34" charset="0"/>
              <a:cs typeface="Calibri Light" panose="020F0302020204030204" pitchFamily="34" charset="0"/>
            </a:rPr>
            <a:t>Household mental illness</a:t>
          </a:r>
          <a:endParaRPr lang="en-US" sz="1400" b="1" kern="1200" dirty="0">
            <a:latin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6988260" y="22925"/>
        <a:ext cx="1587574" cy="952544"/>
      </dsp:txXfrm>
    </dsp:sp>
    <dsp:sp modelId="{CB6B6F67-28CF-44F2-89AA-75C249B92A5D}">
      <dsp:nvSpPr>
        <dsp:cNvPr id="0" name=""/>
        <dsp:cNvSpPr/>
      </dsp:nvSpPr>
      <dsp:spPr>
        <a:xfrm>
          <a:off x="2932" y="1134228"/>
          <a:ext cx="1587574" cy="952544"/>
        </a:xfrm>
        <a:prstGeom prst="rect">
          <a:avLst/>
        </a:prstGeom>
        <a:solidFill>
          <a:schemeClr val="accent5">
            <a:hueOff val="-467953"/>
            <a:satOff val="-2207"/>
            <a:lumOff val="544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alibri Light" panose="020F0302020204030204" pitchFamily="34" charset="0"/>
              <a:cs typeface="Calibri Light" panose="020F0302020204030204" pitchFamily="34" charset="0"/>
            </a:rPr>
            <a:t>Parental separation or divorce </a:t>
          </a:r>
        </a:p>
      </dsp:txBody>
      <dsp:txXfrm>
        <a:off x="2932" y="1134228"/>
        <a:ext cx="1587574" cy="952544"/>
      </dsp:txXfrm>
    </dsp:sp>
    <dsp:sp modelId="{EC926E5B-9E08-471B-B0AE-91D40A5035AC}">
      <dsp:nvSpPr>
        <dsp:cNvPr id="0" name=""/>
        <dsp:cNvSpPr/>
      </dsp:nvSpPr>
      <dsp:spPr>
        <a:xfrm>
          <a:off x="1749264" y="1134228"/>
          <a:ext cx="1587574" cy="952544"/>
        </a:xfrm>
        <a:prstGeom prst="rect">
          <a:avLst/>
        </a:prstGeom>
        <a:solidFill>
          <a:schemeClr val="accent5">
            <a:hueOff val="-561544"/>
            <a:satOff val="-2648"/>
            <a:lumOff val="653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alibri Light" panose="020F0302020204030204" pitchFamily="34" charset="0"/>
              <a:cs typeface="Calibri Light" panose="020F0302020204030204" pitchFamily="34" charset="0"/>
            </a:rPr>
            <a:t>Household member incarceration </a:t>
          </a:r>
        </a:p>
      </dsp:txBody>
      <dsp:txXfrm>
        <a:off x="1749264" y="1134228"/>
        <a:ext cx="1587574" cy="952544"/>
      </dsp:txXfrm>
    </dsp:sp>
    <dsp:sp modelId="{28C6AA2A-BA90-449C-B00B-11ACD46D7A91}">
      <dsp:nvSpPr>
        <dsp:cNvPr id="0" name=""/>
        <dsp:cNvSpPr/>
      </dsp:nvSpPr>
      <dsp:spPr>
        <a:xfrm>
          <a:off x="3495596" y="1134228"/>
          <a:ext cx="1587574" cy="952544"/>
        </a:xfrm>
        <a:prstGeom prst="rect">
          <a:avLst/>
        </a:prstGeom>
        <a:solidFill>
          <a:schemeClr val="accent5">
            <a:hueOff val="-655134"/>
            <a:satOff val="-3089"/>
            <a:lumOff val="762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Calibri Light" panose="020F0302020204030204" pitchFamily="34" charset="0"/>
              <a:cs typeface="Calibri Light" panose="020F0302020204030204" pitchFamily="34" charset="0"/>
            </a:rPr>
            <a:t>Racism</a:t>
          </a:r>
          <a:endParaRPr lang="en-US" sz="1400" b="1" kern="1200" dirty="0">
            <a:latin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3495596" y="1134228"/>
        <a:ext cx="1587574" cy="952544"/>
      </dsp:txXfrm>
    </dsp:sp>
    <dsp:sp modelId="{C7851559-3383-4C5B-B55D-E755730E9FCC}">
      <dsp:nvSpPr>
        <dsp:cNvPr id="0" name=""/>
        <dsp:cNvSpPr/>
      </dsp:nvSpPr>
      <dsp:spPr>
        <a:xfrm>
          <a:off x="5241928" y="1134228"/>
          <a:ext cx="1587574" cy="952544"/>
        </a:xfrm>
        <a:prstGeom prst="rect">
          <a:avLst/>
        </a:prstGeom>
        <a:solidFill>
          <a:schemeClr val="accent5">
            <a:hueOff val="-748725"/>
            <a:satOff val="-3531"/>
            <a:lumOff val="871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Calibri Light" panose="020F0302020204030204" pitchFamily="34" charset="0"/>
              <a:cs typeface="Calibri Light" panose="020F0302020204030204" pitchFamily="34" charset="0"/>
            </a:rPr>
            <a:t>Witnessing violence outside the home</a:t>
          </a:r>
          <a:endParaRPr lang="en-US" sz="1400" b="1" kern="1200" dirty="0">
            <a:latin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5241928" y="1134228"/>
        <a:ext cx="1587574" cy="952544"/>
      </dsp:txXfrm>
    </dsp:sp>
    <dsp:sp modelId="{84F608B5-B707-4B91-963C-25F94A87E53D}">
      <dsp:nvSpPr>
        <dsp:cNvPr id="0" name=""/>
        <dsp:cNvSpPr/>
      </dsp:nvSpPr>
      <dsp:spPr>
        <a:xfrm>
          <a:off x="6988260" y="1134228"/>
          <a:ext cx="1587574" cy="952544"/>
        </a:xfrm>
        <a:prstGeom prst="rect">
          <a:avLst/>
        </a:prstGeom>
        <a:solidFill>
          <a:schemeClr val="accent5">
            <a:hueOff val="-842315"/>
            <a:satOff val="-3972"/>
            <a:lumOff val="98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Calibri Light" panose="020F0302020204030204" pitchFamily="34" charset="0"/>
              <a:cs typeface="Calibri Light" panose="020F0302020204030204" pitchFamily="34" charset="0"/>
            </a:rPr>
            <a:t>Bullying</a:t>
          </a:r>
          <a:endParaRPr lang="en-US" sz="1400" b="1" kern="1200" dirty="0">
            <a:latin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6988260" y="1134228"/>
        <a:ext cx="1587574" cy="952544"/>
      </dsp:txXfrm>
    </dsp:sp>
    <dsp:sp modelId="{3ED8367D-E1EA-48E2-9FC9-21CBBA5AA260}">
      <dsp:nvSpPr>
        <dsp:cNvPr id="0" name=""/>
        <dsp:cNvSpPr/>
      </dsp:nvSpPr>
      <dsp:spPr>
        <a:xfrm>
          <a:off x="2932" y="2245530"/>
          <a:ext cx="1587574" cy="952544"/>
        </a:xfrm>
        <a:prstGeom prst="rect">
          <a:avLst/>
        </a:prstGeom>
        <a:solidFill>
          <a:schemeClr val="accent5">
            <a:hueOff val="-935906"/>
            <a:satOff val="-4413"/>
            <a:lumOff val="1089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Calibri Light" panose="020F0302020204030204" pitchFamily="34" charset="0"/>
              <a:cs typeface="Calibri Light" panose="020F0302020204030204" pitchFamily="34" charset="0"/>
            </a:rPr>
            <a:t>Living in an unsafe neighborhood</a:t>
          </a:r>
          <a:endParaRPr lang="en-US" sz="1400" b="1" kern="1200" dirty="0">
            <a:latin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2932" y="2245530"/>
        <a:ext cx="1587574" cy="952544"/>
      </dsp:txXfrm>
    </dsp:sp>
    <dsp:sp modelId="{F6212A48-6EE9-4219-9579-0E66671404BC}">
      <dsp:nvSpPr>
        <dsp:cNvPr id="0" name=""/>
        <dsp:cNvSpPr/>
      </dsp:nvSpPr>
      <dsp:spPr>
        <a:xfrm>
          <a:off x="1744612" y="2204666"/>
          <a:ext cx="1587574" cy="952544"/>
        </a:xfrm>
        <a:prstGeom prst="rect">
          <a:avLst/>
        </a:prstGeom>
        <a:solidFill>
          <a:schemeClr val="accent5">
            <a:hueOff val="-1029497"/>
            <a:satOff val="-4855"/>
            <a:lumOff val="1198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Calibri Light" panose="020F0302020204030204" pitchFamily="34" charset="0"/>
              <a:cs typeface="Calibri Light" panose="020F0302020204030204" pitchFamily="34" charset="0"/>
            </a:rPr>
            <a:t>Involvement with the foster care system</a:t>
          </a:r>
          <a:endParaRPr lang="en-US" sz="1400" b="1" kern="1200" dirty="0">
            <a:latin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1744612" y="2204666"/>
        <a:ext cx="1587574" cy="952544"/>
      </dsp:txXfrm>
    </dsp:sp>
    <dsp:sp modelId="{963D3623-DB85-4652-B863-4AD2BF89A906}">
      <dsp:nvSpPr>
        <dsp:cNvPr id="0" name=""/>
        <dsp:cNvSpPr/>
      </dsp:nvSpPr>
      <dsp:spPr>
        <a:xfrm>
          <a:off x="3495596" y="2245530"/>
          <a:ext cx="1587574" cy="952544"/>
        </a:xfrm>
        <a:prstGeom prst="rect">
          <a:avLst/>
        </a:prstGeom>
        <a:solidFill>
          <a:schemeClr val="accent5">
            <a:hueOff val="-1123087"/>
            <a:satOff val="-5296"/>
            <a:lumOff val="1307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Calibri Light" panose="020F0302020204030204" pitchFamily="34" charset="0"/>
              <a:cs typeface="Calibri Light" panose="020F0302020204030204" pitchFamily="34" charset="0"/>
            </a:rPr>
            <a:t>Homeless- moving many times</a:t>
          </a:r>
          <a:endParaRPr lang="en-US" sz="1400" b="1" kern="1200" dirty="0">
            <a:latin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3495596" y="2245530"/>
        <a:ext cx="1587574" cy="952544"/>
      </dsp:txXfrm>
    </dsp:sp>
    <dsp:sp modelId="{CA48A5E7-5BFB-4D08-B4C7-2764723BC608}">
      <dsp:nvSpPr>
        <dsp:cNvPr id="0" name=""/>
        <dsp:cNvSpPr/>
      </dsp:nvSpPr>
      <dsp:spPr>
        <a:xfrm>
          <a:off x="5241928" y="2245530"/>
          <a:ext cx="1587574" cy="952544"/>
        </a:xfrm>
        <a:prstGeom prst="rect">
          <a:avLst/>
        </a:prstGeom>
        <a:solidFill>
          <a:schemeClr val="accent5">
            <a:hueOff val="-1216678"/>
            <a:satOff val="-5737"/>
            <a:lumOff val="1416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Calibri Light" panose="020F0302020204030204" pitchFamily="34" charset="0"/>
              <a:cs typeface="Calibri Light" panose="020F0302020204030204" pitchFamily="34" charset="0"/>
            </a:rPr>
            <a:t>Witnessing a loved one being abused- emotional or/and physical</a:t>
          </a:r>
          <a:endParaRPr lang="en-US" sz="1200" b="1" kern="1200" dirty="0">
            <a:latin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5241928" y="2245530"/>
        <a:ext cx="1587574" cy="952544"/>
      </dsp:txXfrm>
    </dsp:sp>
    <dsp:sp modelId="{677EFC7C-FD33-4675-82A1-723F2FDCBB3B}">
      <dsp:nvSpPr>
        <dsp:cNvPr id="0" name=""/>
        <dsp:cNvSpPr/>
      </dsp:nvSpPr>
      <dsp:spPr>
        <a:xfrm>
          <a:off x="6988260" y="2245530"/>
          <a:ext cx="1587574" cy="952544"/>
        </a:xfrm>
        <a:prstGeom prst="rect">
          <a:avLst/>
        </a:prstGeom>
        <a:solidFill>
          <a:schemeClr val="accent5">
            <a:hueOff val="-1310268"/>
            <a:satOff val="-6179"/>
            <a:lumOff val="1524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Calibri Light" panose="020F0302020204030204" pitchFamily="34" charset="0"/>
              <a:cs typeface="Calibri Light" panose="020F0302020204030204" pitchFamily="34" charset="0"/>
            </a:rPr>
            <a:t>Military Deployment </a:t>
          </a:r>
          <a:endParaRPr lang="en-US" sz="1400" b="1" kern="1200" dirty="0">
            <a:latin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6988260" y="2245530"/>
        <a:ext cx="1587574" cy="952544"/>
      </dsp:txXfrm>
    </dsp:sp>
    <dsp:sp modelId="{B6926103-C32E-4397-BCB8-84EB8B2942AE}">
      <dsp:nvSpPr>
        <dsp:cNvPr id="0" name=""/>
        <dsp:cNvSpPr/>
      </dsp:nvSpPr>
      <dsp:spPr>
        <a:xfrm>
          <a:off x="876098" y="3356832"/>
          <a:ext cx="1587574" cy="952544"/>
        </a:xfrm>
        <a:prstGeom prst="rect">
          <a:avLst/>
        </a:prstGeom>
        <a:solidFill>
          <a:schemeClr val="accent5">
            <a:hueOff val="-1403859"/>
            <a:satOff val="-6620"/>
            <a:lumOff val="1633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Calibri Light" panose="020F0302020204030204" pitchFamily="34" charset="0"/>
              <a:cs typeface="Calibri Light" panose="020F0302020204030204" pitchFamily="34" charset="0"/>
            </a:rPr>
            <a:t>Medical Trauma</a:t>
          </a:r>
          <a:endParaRPr lang="en-US" sz="1400" b="1" kern="1200" dirty="0">
            <a:latin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876098" y="3356832"/>
        <a:ext cx="1587574" cy="952544"/>
      </dsp:txXfrm>
    </dsp:sp>
    <dsp:sp modelId="{3E8F6AC2-3A0D-4D83-9F28-BB3E2CDD8BAF}">
      <dsp:nvSpPr>
        <dsp:cNvPr id="0" name=""/>
        <dsp:cNvSpPr/>
      </dsp:nvSpPr>
      <dsp:spPr>
        <a:xfrm>
          <a:off x="2622430" y="3356832"/>
          <a:ext cx="1587574" cy="952544"/>
        </a:xfrm>
        <a:prstGeom prst="rect">
          <a:avLst/>
        </a:prstGeom>
        <a:solidFill>
          <a:schemeClr val="accent5">
            <a:hueOff val="-1497450"/>
            <a:satOff val="-7061"/>
            <a:lumOff val="1742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Calibri Light" panose="020F0302020204030204" pitchFamily="34" charset="0"/>
              <a:cs typeface="Calibri Light" panose="020F0302020204030204" pitchFamily="34" charset="0"/>
            </a:rPr>
            <a:t>Other siblings going through SAP</a:t>
          </a:r>
          <a:endParaRPr lang="en-US" sz="1400" b="1" kern="1200" dirty="0">
            <a:latin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2622430" y="3356832"/>
        <a:ext cx="1587574" cy="952544"/>
      </dsp:txXfrm>
    </dsp:sp>
    <dsp:sp modelId="{F43787D0-DC47-47AA-B1F5-4BE572CF45D2}">
      <dsp:nvSpPr>
        <dsp:cNvPr id="0" name=""/>
        <dsp:cNvSpPr/>
      </dsp:nvSpPr>
      <dsp:spPr>
        <a:xfrm>
          <a:off x="4368762" y="3356832"/>
          <a:ext cx="1587574" cy="952544"/>
        </a:xfrm>
        <a:prstGeom prst="rect">
          <a:avLst/>
        </a:prstGeom>
        <a:solidFill>
          <a:schemeClr val="accent5">
            <a:hueOff val="-1591040"/>
            <a:satOff val="-7503"/>
            <a:lumOff val="1851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Calibri Light" panose="020F0302020204030204" pitchFamily="34" charset="0"/>
              <a:cs typeface="Calibri Light" panose="020F0302020204030204" pitchFamily="34" charset="0"/>
            </a:rPr>
            <a:t>School attendance/Truancy </a:t>
          </a:r>
        </a:p>
      </dsp:txBody>
      <dsp:txXfrm>
        <a:off x="4368762" y="3356832"/>
        <a:ext cx="1587574" cy="952544"/>
      </dsp:txXfrm>
    </dsp:sp>
    <dsp:sp modelId="{3142DE0A-6494-4C7C-A893-FD5CEBD56316}">
      <dsp:nvSpPr>
        <dsp:cNvPr id="0" name=""/>
        <dsp:cNvSpPr/>
      </dsp:nvSpPr>
      <dsp:spPr>
        <a:xfrm>
          <a:off x="6115094" y="3356832"/>
          <a:ext cx="1587574" cy="952544"/>
        </a:xfrm>
        <a:prstGeom prst="rect">
          <a:avLst/>
        </a:prstGeom>
        <a:solidFill>
          <a:schemeClr val="accent5">
            <a:hueOff val="-1684631"/>
            <a:satOff val="-7944"/>
            <a:lumOff val="196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Calibri Light" panose="020F0302020204030204" pitchFamily="34" charset="0"/>
              <a:cs typeface="Calibri Light" panose="020F0302020204030204" pitchFamily="34" charset="0"/>
            </a:rPr>
            <a:t>Death/Loss of Important Relationship</a:t>
          </a:r>
          <a:endParaRPr lang="en-US" sz="1400" b="1" kern="1200" dirty="0">
            <a:latin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6115094" y="3356832"/>
        <a:ext cx="1587574" cy="95254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DCC38D-8433-4D51-8315-E2B0EAFCFB1C}">
      <dsp:nvSpPr>
        <dsp:cNvPr id="0" name=""/>
        <dsp:cNvSpPr/>
      </dsp:nvSpPr>
      <dsp:spPr>
        <a:xfrm>
          <a:off x="0" y="48024"/>
          <a:ext cx="5913437" cy="53235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Struggle to process verbal/nonverbal written information</a:t>
          </a:r>
        </a:p>
      </dsp:txBody>
      <dsp:txXfrm>
        <a:off x="25987" y="74011"/>
        <a:ext cx="5861463" cy="480376"/>
      </dsp:txXfrm>
    </dsp:sp>
    <dsp:sp modelId="{54270D09-4BB2-4D6D-BE72-4377A4C7F140}">
      <dsp:nvSpPr>
        <dsp:cNvPr id="0" name=""/>
        <dsp:cNvSpPr/>
      </dsp:nvSpPr>
      <dsp:spPr>
        <a:xfrm>
          <a:off x="0" y="620694"/>
          <a:ext cx="5913437" cy="532350"/>
        </a:xfrm>
        <a:prstGeom prst="roundRect">
          <a:avLst/>
        </a:prstGeom>
        <a:gradFill rotWithShape="0">
          <a:gsLst>
            <a:gs pos="0">
              <a:schemeClr val="accent2">
                <a:hueOff val="-484711"/>
                <a:satOff val="1598"/>
                <a:lumOff val="1709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-484711"/>
                <a:satOff val="1598"/>
                <a:lumOff val="1709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-484711"/>
                <a:satOff val="1598"/>
                <a:lumOff val="1709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Language skills to relate to others</a:t>
          </a:r>
        </a:p>
      </dsp:txBody>
      <dsp:txXfrm>
        <a:off x="25987" y="646681"/>
        <a:ext cx="5861463" cy="480376"/>
      </dsp:txXfrm>
    </dsp:sp>
    <dsp:sp modelId="{9A86239C-A660-410A-B1B1-828BBA1E9051}">
      <dsp:nvSpPr>
        <dsp:cNvPr id="0" name=""/>
        <dsp:cNvSpPr/>
      </dsp:nvSpPr>
      <dsp:spPr>
        <a:xfrm>
          <a:off x="0" y="1193364"/>
          <a:ext cx="5913437" cy="532350"/>
        </a:xfrm>
        <a:prstGeom prst="roundRect">
          <a:avLst/>
        </a:prstGeom>
        <a:gradFill rotWithShape="0">
          <a:gsLst>
            <a:gs pos="0">
              <a:schemeClr val="accent2">
                <a:hueOff val="-969422"/>
                <a:satOff val="3196"/>
                <a:lumOff val="3417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-969422"/>
                <a:satOff val="3196"/>
                <a:lumOff val="3417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-969422"/>
                <a:satOff val="3196"/>
                <a:lumOff val="3417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Organization Skills </a:t>
          </a:r>
        </a:p>
      </dsp:txBody>
      <dsp:txXfrm>
        <a:off x="25987" y="1219351"/>
        <a:ext cx="5861463" cy="480376"/>
      </dsp:txXfrm>
    </dsp:sp>
    <dsp:sp modelId="{B557269A-7D9A-49C4-BC3A-910A066372B9}">
      <dsp:nvSpPr>
        <dsp:cNvPr id="0" name=""/>
        <dsp:cNvSpPr/>
      </dsp:nvSpPr>
      <dsp:spPr>
        <a:xfrm>
          <a:off x="0" y="1766034"/>
          <a:ext cx="5913437" cy="532350"/>
        </a:xfrm>
        <a:prstGeom prst="roundRect">
          <a:avLst/>
        </a:prstGeom>
        <a:gradFill rotWithShape="0">
          <a:gsLst>
            <a:gs pos="0">
              <a:schemeClr val="accent2">
                <a:hueOff val="-1454132"/>
                <a:satOff val="4794"/>
                <a:lumOff val="5126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-1454132"/>
                <a:satOff val="4794"/>
                <a:lumOff val="5126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-1454132"/>
                <a:satOff val="4794"/>
                <a:lumOff val="5126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Not understanding cause and effect</a:t>
          </a:r>
        </a:p>
      </dsp:txBody>
      <dsp:txXfrm>
        <a:off x="25987" y="1792021"/>
        <a:ext cx="5861463" cy="480376"/>
      </dsp:txXfrm>
    </dsp:sp>
    <dsp:sp modelId="{04A01C01-9483-4089-A511-5259289F4627}">
      <dsp:nvSpPr>
        <dsp:cNvPr id="0" name=""/>
        <dsp:cNvSpPr/>
      </dsp:nvSpPr>
      <dsp:spPr>
        <a:xfrm>
          <a:off x="0" y="2338704"/>
          <a:ext cx="5913437" cy="532350"/>
        </a:xfrm>
        <a:prstGeom prst="roundRect">
          <a:avLst/>
        </a:prstGeom>
        <a:gradFill rotWithShape="0">
          <a:gsLst>
            <a:gs pos="0">
              <a:schemeClr val="accent2">
                <a:hueOff val="-1938843"/>
                <a:satOff val="6391"/>
                <a:lumOff val="6835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-1938843"/>
                <a:satOff val="6391"/>
                <a:lumOff val="6835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-1938843"/>
                <a:satOff val="6391"/>
                <a:lumOff val="6835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Lack of sense of self and perspective</a:t>
          </a:r>
        </a:p>
      </dsp:txBody>
      <dsp:txXfrm>
        <a:off x="25987" y="2364691"/>
        <a:ext cx="5861463" cy="480376"/>
      </dsp:txXfrm>
    </dsp:sp>
    <dsp:sp modelId="{5508DD89-F71F-480B-942C-B6DB6F29ADBA}">
      <dsp:nvSpPr>
        <dsp:cNvPr id="0" name=""/>
        <dsp:cNvSpPr/>
      </dsp:nvSpPr>
      <dsp:spPr>
        <a:xfrm>
          <a:off x="0" y="2911374"/>
          <a:ext cx="5913437" cy="532350"/>
        </a:xfrm>
        <a:prstGeom prst="roundRect">
          <a:avLst/>
        </a:prstGeom>
        <a:gradFill rotWithShape="0">
          <a:gsLst>
            <a:gs pos="0">
              <a:schemeClr val="accent2">
                <a:hueOff val="-2423554"/>
                <a:satOff val="7989"/>
                <a:lumOff val="8544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-2423554"/>
                <a:satOff val="7989"/>
                <a:lumOff val="8544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-2423554"/>
                <a:satOff val="7989"/>
                <a:lumOff val="8544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Challenge to distinguish emotions- self regulation </a:t>
          </a:r>
        </a:p>
      </dsp:txBody>
      <dsp:txXfrm>
        <a:off x="25987" y="2937361"/>
        <a:ext cx="5861463" cy="480376"/>
      </dsp:txXfrm>
    </dsp:sp>
    <dsp:sp modelId="{C13F8F0A-39B7-4E7D-A536-C0AD14458831}">
      <dsp:nvSpPr>
        <dsp:cNvPr id="0" name=""/>
        <dsp:cNvSpPr/>
      </dsp:nvSpPr>
      <dsp:spPr>
        <a:xfrm>
          <a:off x="0" y="3484044"/>
          <a:ext cx="5913437" cy="532350"/>
        </a:xfrm>
        <a:prstGeom prst="roundRect">
          <a:avLst/>
        </a:prstGeom>
        <a:gradFill rotWithShape="0">
          <a:gsLst>
            <a:gs pos="0">
              <a:schemeClr val="accent2">
                <a:hueOff val="-2908265"/>
                <a:satOff val="9587"/>
                <a:lumOff val="10252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-2908265"/>
                <a:satOff val="9587"/>
                <a:lumOff val="10252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-2908265"/>
                <a:satOff val="9587"/>
                <a:lumOff val="10252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Lack executive functions: setting goals, developing a plan, carrying out goals, reflecting on the process</a:t>
          </a:r>
        </a:p>
      </dsp:txBody>
      <dsp:txXfrm>
        <a:off x="25987" y="3510031"/>
        <a:ext cx="5861463" cy="480376"/>
      </dsp:txXfrm>
    </dsp:sp>
    <dsp:sp modelId="{B177927A-5949-4082-9008-82F25F6652ED}">
      <dsp:nvSpPr>
        <dsp:cNvPr id="0" name=""/>
        <dsp:cNvSpPr/>
      </dsp:nvSpPr>
      <dsp:spPr>
        <a:xfrm>
          <a:off x="0" y="4056714"/>
          <a:ext cx="5913437" cy="532350"/>
        </a:xfrm>
        <a:prstGeom prst="roundRect">
          <a:avLst/>
        </a:prstGeom>
        <a:gradFill rotWithShape="0">
          <a:gsLst>
            <a:gs pos="0">
              <a:schemeClr val="accent2">
                <a:hueOff val="-3392975"/>
                <a:satOff val="11185"/>
                <a:lumOff val="11961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-3392975"/>
                <a:satOff val="11185"/>
                <a:lumOff val="11961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-3392975"/>
                <a:satOff val="11185"/>
                <a:lumOff val="11961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Difficulty with transitions (endings and beginnings)</a:t>
          </a:r>
        </a:p>
      </dsp:txBody>
      <dsp:txXfrm>
        <a:off x="25987" y="4082701"/>
        <a:ext cx="5861463" cy="4803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ADF1E234-C943-4671-8359-4205887418B2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03B87774-D39F-407C-BA35-AFBF0D26F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075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87774-D39F-407C-BA35-AFBF0D26F4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2550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87774-D39F-407C-BA35-AFBF0D26F4A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41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87774-D39F-407C-BA35-AFBF0D26F4A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525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87774-D39F-407C-BA35-AFBF0D26F4A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891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87774-D39F-407C-BA35-AFBF0D26F4A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670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87774-D39F-407C-BA35-AFBF0D26F4A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663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87774-D39F-407C-BA35-AFBF0D26F4A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7381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87774-D39F-407C-BA35-AFBF0D26F4A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939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87774-D39F-407C-BA35-AFBF0D26F4A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0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87774-D39F-407C-BA35-AFBF0D26F4A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036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87774-D39F-407C-BA35-AFBF0D26F4A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829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87774-D39F-407C-BA35-AFBF0D26F4A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163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87774-D39F-407C-BA35-AFBF0D26F4A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416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87774-D39F-407C-BA35-AFBF0D26F4A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776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87774-D39F-407C-BA35-AFBF0D26F4A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43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87774-D39F-407C-BA35-AFBF0D26F4A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609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87774-D39F-407C-BA35-AFBF0D26F4A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985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87774-D39F-407C-BA35-AFBF0D26F4A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300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333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4647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4252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3FA6F-D1D1-4E43-ACE9-D0AEEB543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87A5B6-F0AB-1D51-FAAA-CCDE577647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ADDAB-22D0-DF7D-59E9-E7B109F47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342EBA-405B-8EB6-F673-553AA07FB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6B3E2-8B51-297E-698D-3382BB915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465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5982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4485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6042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4533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2330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9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000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E6171E64-FE02-4DE5-B72F-53C3706641C3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9837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71E64-FE02-4DE5-B72F-53C3706641C3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3825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2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youtu.be/0W3d-PJ4-FM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KZBTYViDPlQ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paparentandfamilyalliance.org/post/what-is-sap-and-how-can-they-help-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6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.jpg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Colored pencils inside a pencil holder which is on top of a wood table">
            <a:extLst>
              <a:ext uri="{FF2B5EF4-FFF2-40B4-BE49-F238E27FC236}">
                <a16:creationId xmlns:a16="http://schemas.microsoft.com/office/drawing/2014/main" id="{6DA6D0EE-397C-A70C-49AC-0CD1ED1571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3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03579F-D224-4F4C-7489-9634B50A8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219" y="1981199"/>
            <a:ext cx="7624245" cy="2006601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maintenance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0E06D8-E4E4-5870-2C2B-F8A500790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625" y="3987800"/>
            <a:ext cx="3697359" cy="118221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2022-2023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087842-B141-23A3-8837-204363A0E2B0}"/>
              </a:ext>
            </a:extLst>
          </p:cNvPr>
          <p:cNvSpPr txBox="1"/>
          <p:nvPr/>
        </p:nvSpPr>
        <p:spPr>
          <a:xfrm>
            <a:off x="21" y="5968989"/>
            <a:ext cx="12191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b="1" i="1" dirty="0">
                <a:solidFill>
                  <a:schemeClr val="bg1"/>
                </a:solidFill>
              </a:rPr>
              <a:t>Student Assistance is connecting students with a positive interventions to foster connectedness</a:t>
            </a:r>
          </a:p>
        </p:txBody>
      </p:sp>
    </p:spTree>
    <p:extLst>
      <p:ext uri="{BB962C8B-B14F-4D97-AF65-F5344CB8AC3E}">
        <p14:creationId xmlns:p14="http://schemas.microsoft.com/office/powerpoint/2010/main" val="36812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37">
            <a:extLst>
              <a:ext uri="{FF2B5EF4-FFF2-40B4-BE49-F238E27FC236}">
                <a16:creationId xmlns:a16="http://schemas.microsoft.com/office/drawing/2014/main" id="{17424F32-2789-4FF9-8E8A-1252284BF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9" name="Picture 39">
            <a:extLst>
              <a:ext uri="{FF2B5EF4-FFF2-40B4-BE49-F238E27FC236}">
                <a16:creationId xmlns:a16="http://schemas.microsoft.com/office/drawing/2014/main" id="{D708C46E-BB60-4B97-8327-D3A475C008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0" name="Straight Connector 41">
            <a:extLst>
              <a:ext uri="{FF2B5EF4-FFF2-40B4-BE49-F238E27FC236}">
                <a16:creationId xmlns:a16="http://schemas.microsoft.com/office/drawing/2014/main" id="{8042755C-F24C-4D08-8E4C-E646382C3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43">
            <a:extLst>
              <a:ext uri="{FF2B5EF4-FFF2-40B4-BE49-F238E27FC236}">
                <a16:creationId xmlns:a16="http://schemas.microsoft.com/office/drawing/2014/main" id="{63E94A00-1A92-47F4-9E2D-E51DFF901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62" name="Rectangle 45">
            <a:extLst>
              <a:ext uri="{FF2B5EF4-FFF2-40B4-BE49-F238E27FC236}">
                <a16:creationId xmlns:a16="http://schemas.microsoft.com/office/drawing/2014/main" id="{1A86B93D-0879-4BC3-B616-90E504482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47">
            <a:extLst>
              <a:ext uri="{FF2B5EF4-FFF2-40B4-BE49-F238E27FC236}">
                <a16:creationId xmlns:a16="http://schemas.microsoft.com/office/drawing/2014/main" id="{720E885D-F4D2-48FD-95D9-DA0751F3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2E6A53-C229-169C-5EDC-B9705F9E5B41}"/>
              </a:ext>
            </a:extLst>
          </p:cNvPr>
          <p:cNvSpPr txBox="1"/>
          <p:nvPr/>
        </p:nvSpPr>
        <p:spPr>
          <a:xfrm>
            <a:off x="7555992" y="2307409"/>
            <a:ext cx="3157577" cy="37473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cap="all">
                <a:latin typeface="+mj-lt"/>
                <a:ea typeface="+mj-ea"/>
                <a:cs typeface="+mj-cs"/>
              </a:rPr>
              <a:t>Referrals </a:t>
            </a:r>
          </a:p>
        </p:txBody>
      </p:sp>
      <p:cxnSp>
        <p:nvCxnSpPr>
          <p:cNvPr id="64" name="Straight Connector 49">
            <a:extLst>
              <a:ext uri="{FF2B5EF4-FFF2-40B4-BE49-F238E27FC236}">
                <a16:creationId xmlns:a16="http://schemas.microsoft.com/office/drawing/2014/main" id="{39EC1CB8-4497-451C-9F6C-6BC9B6505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55992" y="2146542"/>
            <a:ext cx="315757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5" name="Title 1">
            <a:extLst>
              <a:ext uri="{FF2B5EF4-FFF2-40B4-BE49-F238E27FC236}">
                <a16:creationId xmlns:a16="http://schemas.microsoft.com/office/drawing/2014/main" id="{A599AF7C-8D7E-4D1B-AB28-587084B3D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1580" y="3122496"/>
            <a:ext cx="353015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graphicFrame>
        <p:nvGraphicFramePr>
          <p:cNvPr id="66" name="TextBox 1">
            <a:extLst>
              <a:ext uri="{FF2B5EF4-FFF2-40B4-BE49-F238E27FC236}">
                <a16:creationId xmlns:a16="http://schemas.microsoft.com/office/drawing/2014/main" id="{784E5465-863B-9684-998F-B79668F207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9651340"/>
              </p:ext>
            </p:extLst>
          </p:nvPr>
        </p:nvGraphicFramePr>
        <p:xfrm>
          <a:off x="1136347" y="803275"/>
          <a:ext cx="5913437" cy="5251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22400E05-B702-424C-A4AB-B5EC5B645A0C}"/>
              </a:ext>
            </a:extLst>
          </p:cNvPr>
          <p:cNvSpPr txBox="1"/>
          <p:nvPr/>
        </p:nvSpPr>
        <p:spPr>
          <a:xfrm>
            <a:off x="1042525" y="6038273"/>
            <a:ext cx="6101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835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772A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Final jigsaw puzzle piece fitting to complete the puzzle">
            <a:extLst>
              <a:ext uri="{FF2B5EF4-FFF2-40B4-BE49-F238E27FC236}">
                <a16:creationId xmlns:a16="http://schemas.microsoft.com/office/drawing/2014/main" id="{6F830B39-8434-0D96-DBBB-D3BAA6047E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768823" y="616202"/>
            <a:ext cx="10654353" cy="562559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67117FA-F8D9-A75B-4032-8CE839F67EA8}"/>
              </a:ext>
            </a:extLst>
          </p:cNvPr>
          <p:cNvSpPr/>
          <p:nvPr/>
        </p:nvSpPr>
        <p:spPr>
          <a:xfrm>
            <a:off x="1032216" y="2212965"/>
            <a:ext cx="2434834" cy="402883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/>
              <a:t>Phase 1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Referral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Observe Behavior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Received Referral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Engage the team Discussion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Assign a SAP Team Case Manager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1E1B2ED-0B16-B015-944C-363B085147F7}"/>
              </a:ext>
            </a:extLst>
          </p:cNvPr>
          <p:cNvSpPr/>
          <p:nvPr/>
        </p:nvSpPr>
        <p:spPr>
          <a:xfrm>
            <a:off x="3531189" y="2128564"/>
            <a:ext cx="2642627" cy="405740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/>
              <a:t>Phase 2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Data Collection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/>
              <a:t>Distribute and Collect Behavior checklists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/>
              <a:t>Gather other relevant data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/>
              <a:t>Complete parent/guardian initial conversation and obtain written permission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/>
              <a:t>Review and Summarize Data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EF77631-99BB-8365-BB04-3614B1F28B5F}"/>
              </a:ext>
            </a:extLst>
          </p:cNvPr>
          <p:cNvSpPr/>
          <p:nvPr/>
        </p:nvSpPr>
        <p:spPr>
          <a:xfrm>
            <a:off x="6265843" y="2157132"/>
            <a:ext cx="2542593" cy="402883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/>
              <a:t>Phase 3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Action Planning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dirty="0"/>
              <a:t>Engage student and family in the plan to develop an action plan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dirty="0"/>
              <a:t>Identify appropriate school and community resources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dirty="0"/>
              <a:t>Consult with SAP liaison to determine need for assessment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dirty="0"/>
              <a:t>If assessment is recommended, obtain signed permission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dirty="0"/>
              <a:t>Ensure action plan is data-driven, measurable, and achievable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2EE55F7-4F9B-5E26-C0B7-0BA800D62B71}"/>
              </a:ext>
            </a:extLst>
          </p:cNvPr>
          <p:cNvSpPr/>
          <p:nvPr/>
        </p:nvSpPr>
        <p:spPr>
          <a:xfrm>
            <a:off x="8880583" y="2165067"/>
            <a:ext cx="2542593" cy="404153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/>
              <a:t>Phase 4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Follow-up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Monitor action plan (check-ins with student, family, and referral source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Track progress/data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Adjust plan as needed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Close case when appropriate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Complete PDE 4092</a:t>
            </a:r>
          </a:p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368CDF-F8FC-1EEF-0DAB-442687DD2EFC}"/>
              </a:ext>
            </a:extLst>
          </p:cNvPr>
          <p:cNvSpPr txBox="1"/>
          <p:nvPr/>
        </p:nvSpPr>
        <p:spPr>
          <a:xfrm>
            <a:off x="3551069" y="901425"/>
            <a:ext cx="5894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ptos ExtraBold" panose="020F0502020204030204" pitchFamily="34" charset="0"/>
                <a:cs typeface="Calibri Light" panose="020F0302020204030204" pitchFamily="34" charset="0"/>
              </a:rPr>
              <a:t>SAP Best Practices by Phase </a:t>
            </a:r>
          </a:p>
        </p:txBody>
      </p:sp>
    </p:spTree>
    <p:extLst>
      <p:ext uri="{BB962C8B-B14F-4D97-AF65-F5344CB8AC3E}">
        <p14:creationId xmlns:p14="http://schemas.microsoft.com/office/powerpoint/2010/main" val="266178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BE261-DD07-8B5F-1961-81B8F9F34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137" y="516836"/>
            <a:ext cx="6613070" cy="1311964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ACES Study and ESAP/SAP indicators  </a:t>
            </a:r>
          </a:p>
        </p:txBody>
      </p:sp>
      <p:pic>
        <p:nvPicPr>
          <p:cNvPr id="7" name="Picture 6" descr="Young woman crying">
            <a:extLst>
              <a:ext uri="{FF2B5EF4-FFF2-40B4-BE49-F238E27FC236}">
                <a16:creationId xmlns:a16="http://schemas.microsoft.com/office/drawing/2014/main" id="{8B9CB63B-BAC1-B7D4-E0DD-B68712FAF8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53" r="12668" b="-1"/>
          <a:stretch/>
        </p:blipFill>
        <p:spPr>
          <a:xfrm>
            <a:off x="21" y="0"/>
            <a:ext cx="3542170" cy="6857990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A9F290D-0D0B-FC0B-1450-4DE5402FED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3104724"/>
              </p:ext>
            </p:extLst>
          </p:nvPr>
        </p:nvGraphicFramePr>
        <p:xfrm>
          <a:off x="3613212" y="1828799"/>
          <a:ext cx="8578767" cy="4332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38244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64B4-6FBC-845F-407C-F473EBD6C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2303047"/>
            <a:ext cx="3272093" cy="2674198"/>
          </a:xfrm>
        </p:spPr>
        <p:txBody>
          <a:bodyPr anchor="t">
            <a:normAutofit/>
          </a:bodyPr>
          <a:lstStyle/>
          <a:p>
            <a:r>
              <a:rPr lang="en-US" dirty="0"/>
              <a:t>elevated Ace score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EDC7CFD-7C73-8864-5811-4CF23FAF1CE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41913" y="803275"/>
          <a:ext cx="5913437" cy="4637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91538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Person teaching child to ride bicycle, holding bicycle seat with child, and handlebars">
            <a:extLst>
              <a:ext uri="{FF2B5EF4-FFF2-40B4-BE49-F238E27FC236}">
                <a16:creationId xmlns:a16="http://schemas.microsoft.com/office/drawing/2014/main" id="{1AD421EA-D244-5E1C-8889-D2A1E9A449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" r="2531"/>
          <a:stretch/>
        </p:blipFill>
        <p:spPr>
          <a:xfrm>
            <a:off x="305" y="10"/>
            <a:ext cx="12191695" cy="6857990"/>
          </a:xfrm>
          <a:prstGeom prst="rect">
            <a:avLst/>
          </a:prstGeom>
        </p:spPr>
      </p:pic>
      <p:sp>
        <p:nvSpPr>
          <p:cNvPr id="61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3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Rectangle 64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cxnSp>
        <p:nvCxnSpPr>
          <p:cNvPr id="75" name="Straight Connector 66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CDFB5-A956-8DE8-C992-A06190527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636" y="1193799"/>
            <a:ext cx="7215059" cy="4699001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rgbClr val="4B79AD"/>
              </a:buClr>
              <a:buNone/>
            </a:pPr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school supports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Community-based Options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rgbClr val="4B79AD"/>
              </a:buClr>
              <a:buNone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Tutoring				Big Brother</a:t>
            </a: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rgbClr val="4B79AD"/>
              </a:buClr>
              <a:buNone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School psychologist			Connect with health care</a:t>
            </a: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rgbClr val="4B79AD"/>
              </a:buClr>
              <a:buNone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 groups			Food pantry/clothing</a:t>
            </a: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rgbClr val="4B79AD"/>
              </a:buClr>
              <a:buNone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Social worker 			Community organizations- sports, clubs </a:t>
            </a: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rgbClr val="4B79AD"/>
              </a:buClr>
              <a:buNone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Individualized brief intervention plan		Faith Based Organizations </a:t>
            </a: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rgbClr val="4B79AD"/>
              </a:buClr>
              <a:buNone/>
            </a:pP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RtI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CST, MTSS process 			Community MH agencies- case management</a:t>
            </a: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rgbClr val="4B79AD"/>
              </a:buClr>
              <a:buNone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 behavior contract		Conflict mediation</a:t>
            </a: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rgbClr val="4B79AD"/>
              </a:buClr>
              <a:buNone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School /Peer Mentor			Housing 	</a:t>
            </a: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rgbClr val="4B79AD"/>
              </a:buClr>
              <a:buNone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Social skill club			Transportation</a:t>
            </a: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rgbClr val="4B79AD"/>
              </a:buClr>
              <a:buNone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Guidance Monitor			Access to Insurance </a:t>
            </a: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rgbClr val="4B79AD"/>
              </a:buClr>
              <a:buNone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Consult- OT, Speech, Behavior Clinician 	Treatment- MH &amp; D&amp;A</a:t>
            </a:r>
          </a:p>
          <a:p>
            <a:pPr>
              <a:lnSpc>
                <a:spcPct val="110000"/>
              </a:lnSpc>
              <a:buClr>
                <a:srgbClr val="4B79AD"/>
              </a:buClr>
            </a:pPr>
            <a:endParaRPr lang="en-US" sz="1400" dirty="0"/>
          </a:p>
        </p:txBody>
      </p:sp>
      <p:sp>
        <p:nvSpPr>
          <p:cNvPr id="76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3534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oys making a robot">
            <a:extLst>
              <a:ext uri="{FF2B5EF4-FFF2-40B4-BE49-F238E27FC236}">
                <a16:creationId xmlns:a16="http://schemas.microsoft.com/office/drawing/2014/main" id="{81858C40-1462-E3AD-F781-F4F3C5448A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" r="-1" b="15544"/>
          <a:stretch/>
        </p:blipFill>
        <p:spPr>
          <a:xfrm>
            <a:off x="305" y="10"/>
            <a:ext cx="12191695" cy="6857990"/>
          </a:xfrm>
          <a:prstGeom prst="rect">
            <a:avLst/>
          </a:prstGeom>
        </p:spPr>
      </p:pic>
      <p:sp>
        <p:nvSpPr>
          <p:cNvPr id="20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2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DCAD61-E497-45DE-CFD2-12684F747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64" y="1772986"/>
            <a:ext cx="3997857" cy="34848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/>
              <a:t>Power of a mentor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C9503-BD63-83A1-C7E7-DAB430A33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46946" y="-1"/>
            <a:ext cx="7410735" cy="667975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>
              <a:lnSpc>
                <a:spcPct val="110000"/>
              </a:lnSpc>
            </a:pPr>
            <a:r>
              <a:rPr lang="en-US" sz="1800" b="0" i="0" strike="noStrike" dirty="0">
                <a:latin typeface="Calibri Light" panose="020F0302020204030204" pitchFamily="34" charset="0"/>
                <a:cs typeface="Calibri Light" panose="020F03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Improved self-esteem and self-confidence</a:t>
            </a:r>
          </a:p>
          <a:p>
            <a:pPr marL="0">
              <a:lnSpc>
                <a:spcPct val="110000"/>
              </a:lnSpc>
            </a:pPr>
            <a:r>
              <a:rPr lang="en-US" sz="1800" b="0" i="0" strike="noStrike" dirty="0">
                <a:latin typeface="Calibri Light" panose="020F0302020204030204" pitchFamily="34" charset="0"/>
                <a:cs typeface="Calibri Light" panose="020F03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Trend toward healthier choices</a:t>
            </a:r>
          </a:p>
          <a:p>
            <a:pPr marL="0">
              <a:lnSpc>
                <a:spcPct val="110000"/>
              </a:lnSpc>
            </a:pPr>
            <a:r>
              <a:rPr lang="en-US" sz="1800" b="0" i="0" strike="noStrike" dirty="0">
                <a:latin typeface="Calibri Light" panose="020F0302020204030204" pitchFamily="34" charset="0"/>
                <a:cs typeface="Calibri Light" panose="020F03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Prevention and reduction of delinquent behavior</a:t>
            </a:r>
          </a:p>
          <a:p>
            <a:pPr marL="0">
              <a:lnSpc>
                <a:spcPct val="110000"/>
              </a:lnSpc>
            </a:pPr>
            <a:r>
              <a:rPr lang="en-US" sz="1800" b="0" i="0" strike="noStrike" dirty="0">
                <a:latin typeface="Calibri Light" panose="020F0302020204030204" pitchFamily="34" charset="0"/>
                <a:cs typeface="Calibri Light" panose="020F03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Improved overall attitude</a:t>
            </a:r>
          </a:p>
          <a:p>
            <a:pPr marL="0">
              <a:lnSpc>
                <a:spcPct val="110000"/>
              </a:lnSpc>
            </a:pPr>
            <a:r>
              <a:rPr lang="en-US" sz="1800" b="0" i="0" strike="noStrike" dirty="0">
                <a:latin typeface="Calibri Light" panose="020F0302020204030204" pitchFamily="34" charset="0"/>
                <a:cs typeface="Calibri Light" panose="020F03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Academic success</a:t>
            </a:r>
          </a:p>
          <a:p>
            <a:pPr marL="0">
              <a:lnSpc>
                <a:spcPct val="110000"/>
              </a:lnSpc>
            </a:pPr>
            <a:r>
              <a:rPr lang="en-US" sz="1800" b="0" i="0" strike="noStrike" dirty="0">
                <a:latin typeface="Calibri Light" panose="020F0302020204030204" pitchFamily="34" charset="0"/>
                <a:cs typeface="Calibri Light" panose="020F03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Development of important character traits</a:t>
            </a:r>
          </a:p>
          <a:p>
            <a:pPr marL="0">
              <a:lnSpc>
                <a:spcPct val="110000"/>
              </a:lnSpc>
            </a:pPr>
            <a:r>
              <a:rPr lang="en-US" sz="1800" b="0" i="0" strike="noStrike" dirty="0">
                <a:latin typeface="Calibri Light" panose="020F0302020204030204" pitchFamily="34" charset="0"/>
                <a:cs typeface="Calibri Light" panose="020F03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Less likely to give in to peer pressure</a:t>
            </a:r>
          </a:p>
          <a:p>
            <a:pPr marL="0">
              <a:lnSpc>
                <a:spcPct val="110000"/>
              </a:lnSpc>
            </a:pPr>
            <a:r>
              <a:rPr lang="en-US" sz="1800" b="0" i="0" strike="noStrike" dirty="0">
                <a:latin typeface="Calibri Light" panose="020F0302020204030204" pitchFamily="34" charset="0"/>
                <a:cs typeface="Calibri Light" panose="020F03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Fewer behavioral problems</a:t>
            </a:r>
          </a:p>
          <a:p>
            <a:pPr marL="0">
              <a:lnSpc>
                <a:spcPct val="110000"/>
              </a:lnSpc>
            </a:pPr>
            <a:r>
              <a:rPr lang="en-US" sz="1800" b="0" i="0" strike="noStrike" dirty="0">
                <a:latin typeface="Calibri Light" panose="020F0302020204030204" pitchFamily="34" charset="0"/>
                <a:cs typeface="Calibri Light" panose="020F03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Less likely to become bullies</a:t>
            </a:r>
          </a:p>
          <a:p>
            <a:pPr marL="0">
              <a:lnSpc>
                <a:spcPct val="110000"/>
              </a:lnSpc>
            </a:pPr>
            <a:r>
              <a:rPr lang="en-US" sz="1800" b="0" i="0" strike="noStrike" dirty="0">
                <a:latin typeface="Calibri Light" panose="020F0302020204030204" pitchFamily="34" charset="0"/>
                <a:cs typeface="Calibri Light" panose="020F03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Help with challenging life transitions</a:t>
            </a:r>
          </a:p>
          <a:p>
            <a:pPr marL="0">
              <a:lnSpc>
                <a:spcPct val="110000"/>
              </a:lnSpc>
            </a:pPr>
            <a:r>
              <a:rPr lang="en-US" sz="1800" b="0" i="0" strike="noStrike" dirty="0">
                <a:latin typeface="Calibri Light" panose="020F0302020204030204" pitchFamily="34" charset="0"/>
                <a:cs typeface="Calibri Light" panose="020F03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Close, healthy, supportive relationships</a:t>
            </a:r>
          </a:p>
          <a:p>
            <a:pPr marL="0">
              <a:lnSpc>
                <a:spcPct val="110000"/>
              </a:lnSpc>
            </a:pPr>
            <a:endParaRPr lang="en-US" sz="1800" dirty="0">
              <a:latin typeface="Calibri Light" panose="020F0302020204030204" pitchFamily="34" charset="0"/>
              <a:cs typeface="Calibri Light" panose="020F030202020403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>
              <a:lnSpc>
                <a:spcPct val="110000"/>
              </a:lnSpc>
            </a:pPr>
            <a:r>
              <a:rPr lang="en-US" sz="1800" b="0" i="0" u="none" strike="noStrike" dirty="0">
                <a:latin typeface="Calibri Light" panose="020F0302020204030204" pitchFamily="34" charset="0"/>
                <a:cs typeface="Calibri Light" panose="020F03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https://youtu.be/0W3d-PJ4-FM</a:t>
            </a:r>
            <a:endParaRPr lang="en-US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2960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63C853E-3842-4594-86A9-051FFAF4D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591CDC5-6B61-4116-B3B5-0FF42B6E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5B08984-5BEB-422F-A364-2B41E6A51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8F413B1-54E0-4B16-92AB-1CC5C7D64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 descr="Question marks in a line and one question mark is lit">
            <a:extLst>
              <a:ext uri="{FF2B5EF4-FFF2-40B4-BE49-F238E27FC236}">
                <a16:creationId xmlns:a16="http://schemas.microsoft.com/office/drawing/2014/main" id="{D5884BFD-332B-32D7-4B1E-35AC3C5075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" r="-1" b="13525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E67E8BF-E4B2-4098-9FB3-9E400BD86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30686" y="4905349"/>
            <a:ext cx="5610646" cy="1450464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9F032A5-6A19-CBC2-8EDB-8C3DCA4B1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2" y="5239131"/>
            <a:ext cx="5279490" cy="9600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E"/>
                </a:solidFill>
              </a:rPr>
              <a:t>Why are we doing this?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781A10F-5DF6-4C9B-AE0B-5249E4399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4411" y="5073596"/>
            <a:ext cx="5283196" cy="0"/>
          </a:xfrm>
          <a:prstGeom prst="line">
            <a:avLst/>
          </a:prstGeom>
          <a:ln w="31750">
            <a:solidFill>
              <a:srgbClr val="A99066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9817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merican football team celebrating">
            <a:extLst>
              <a:ext uri="{FF2B5EF4-FFF2-40B4-BE49-F238E27FC236}">
                <a16:creationId xmlns:a16="http://schemas.microsoft.com/office/drawing/2014/main" id="{C736146B-2BCB-0C37-8982-05B3B16081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23102"/>
          <a:stretch/>
        </p:blipFill>
        <p:spPr>
          <a:xfrm>
            <a:off x="305" y="10"/>
            <a:ext cx="12191695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68B8211-0B9F-4516-8771-3316E00DB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1643" y="636753"/>
            <a:ext cx="8299435" cy="5572811"/>
          </a:xfrm>
          <a:prstGeom prst="rect">
            <a:avLst/>
          </a:prstGeom>
          <a:solidFill>
            <a:srgbClr val="000001">
              <a:alpha val="7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41362-522C-205A-0DA7-F874FD908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3421" y="804521"/>
            <a:ext cx="6815731" cy="4718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FFFE"/>
                </a:solidFill>
              </a:rPr>
              <a:t>The need to team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7582E73-8B46-4A0E-944E-58357C808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789" y="1847088"/>
            <a:ext cx="6813363" cy="0"/>
          </a:xfrm>
          <a:prstGeom prst="line">
            <a:avLst/>
          </a:prstGeom>
          <a:ln w="31750">
            <a:solidFill>
              <a:srgbClr val="AF7517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C4CBDFA6-880A-6B43-6214-10ABDF154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3421" y="2015733"/>
            <a:ext cx="6815731" cy="4021267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AF7517"/>
              </a:buClr>
            </a:pPr>
            <a:r>
              <a:rPr lang="en-US" sz="1900" dirty="0">
                <a:solidFill>
                  <a:srgbClr val="FFFFFE"/>
                </a:solidFill>
              </a:rPr>
              <a:t>Student's personal roadblocks can impede with school performance, this can not be ignored</a:t>
            </a:r>
          </a:p>
          <a:p>
            <a:pPr>
              <a:buClr>
                <a:srgbClr val="AF7517"/>
              </a:buClr>
            </a:pPr>
            <a:r>
              <a:rPr lang="en-US" sz="1900" dirty="0">
                <a:solidFill>
                  <a:srgbClr val="FFFFFE"/>
                </a:solidFill>
              </a:rPr>
              <a:t>We can't assume a student comes to school ready to learn</a:t>
            </a:r>
          </a:p>
          <a:p>
            <a:pPr>
              <a:buClr>
                <a:srgbClr val="AF7517"/>
              </a:buClr>
            </a:pPr>
            <a:r>
              <a:rPr lang="en-US" sz="1900" dirty="0">
                <a:solidFill>
                  <a:srgbClr val="FFFFFE"/>
                </a:solidFill>
              </a:rPr>
              <a:t>Conducting SAIP meetings and in school interventions just may not be enough</a:t>
            </a:r>
          </a:p>
          <a:p>
            <a:pPr>
              <a:buClr>
                <a:srgbClr val="AF7517"/>
              </a:buClr>
            </a:pPr>
            <a:r>
              <a:rPr lang="en-US" sz="1900" dirty="0">
                <a:solidFill>
                  <a:srgbClr val="FFFFFE"/>
                </a:solidFill>
              </a:rPr>
              <a:t>Both life and school stressors can lead to a continuum of inter-related risky behaviors ranging from inattention in class to truancy, bullying, disruptive behavior, demonstrating aggressive and violent behaviors, mental health problems, and substance use</a:t>
            </a:r>
          </a:p>
          <a:p>
            <a:pPr>
              <a:buClr>
                <a:srgbClr val="AF7517"/>
              </a:buClr>
            </a:pPr>
            <a:r>
              <a:rPr lang="en-US" sz="1900" dirty="0">
                <a:solidFill>
                  <a:srgbClr val="FFFFFE"/>
                </a:solidFill>
              </a:rPr>
              <a:t>Prevention provides students the opportunity to make positive lifestyle choices which in turn gives them the best chance of reducing the onset of other disorders  </a:t>
            </a:r>
          </a:p>
        </p:txBody>
      </p:sp>
    </p:spTree>
    <p:extLst>
      <p:ext uri="{BB962C8B-B14F-4D97-AF65-F5344CB8AC3E}">
        <p14:creationId xmlns:p14="http://schemas.microsoft.com/office/powerpoint/2010/main" val="25026591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3093C-2698-2256-F238-C47F082DA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20"/>
            <a:ext cx="9603275" cy="656146"/>
          </a:xfrm>
        </p:spPr>
        <p:txBody>
          <a:bodyPr/>
          <a:lstStyle/>
          <a:p>
            <a:pPr algn="ctr"/>
            <a:r>
              <a:rPr lang="en-US" dirty="0"/>
              <a:t>Parent involvement- where is that?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4A050-6AC9-384B-1B53-782E8B785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333" y="1853754"/>
            <a:ext cx="11273740" cy="419972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0" i="0" u="none" strike="noStrike" dirty="0">
                <a:solidFill>
                  <a:srgbClr val="FFFFFF"/>
                </a:solidFill>
                <a:effectLst/>
                <a:latin typeface="YouTube Noto"/>
                <a:hlinkClick r:id="rId3"/>
              </a:rPr>
              <a:t>https://youtu.be/KZBTYViDPlQ</a:t>
            </a:r>
            <a:endParaRPr lang="en-US" dirty="0"/>
          </a:p>
          <a:p>
            <a:r>
              <a:rPr lang="en-US" dirty="0"/>
              <a:t>Families fall into various areas of stages of change. Each family presents with unique challenges and stressors and its important to understand what stage of change each family presents in:</a:t>
            </a:r>
          </a:p>
          <a:p>
            <a:pPr lvl="1"/>
            <a:r>
              <a:rPr lang="en-US" dirty="0"/>
              <a:t>Pre-contemplation- not even thinking about making changes- build trust, rapport, use active listening, summarize needs and affirmation of understanding. This stage requires purposeful </a:t>
            </a:r>
            <a:r>
              <a:rPr lang="en-US" dirty="0" err="1"/>
              <a:t>checkin’s</a:t>
            </a:r>
            <a:r>
              <a:rPr lang="en-US" dirty="0"/>
              <a:t> with the family and is determined on the need of frequency- you may need to check in weekly, bi-weekly,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Contemplation- beginning to consider change but not ready to commit- promote individuals belief in their capacity to make change, reflective listening and empathic responses, help guide the family to move towards in this goal </a:t>
            </a:r>
          </a:p>
          <a:p>
            <a:pPr lvl="1"/>
            <a:r>
              <a:rPr lang="en-US" dirty="0"/>
              <a:t>Preparation- preparation for action to change in near future- continue to be supportive in following through execution of change</a:t>
            </a:r>
          </a:p>
          <a:p>
            <a:pPr lvl="1"/>
            <a:r>
              <a:rPr lang="en-US" dirty="0"/>
              <a:t>Action- actively implement a plan- offer assistance, offer support, and check in with them on follow through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636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hite bulbs with a yellow one standing out">
            <a:extLst>
              <a:ext uri="{FF2B5EF4-FFF2-40B4-BE49-F238E27FC236}">
                <a16:creationId xmlns:a16="http://schemas.microsoft.com/office/drawing/2014/main" id="{C2B8032B-9301-63C2-953C-558D5FE4CB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b="23389"/>
          <a:stretch/>
        </p:blipFill>
        <p:spPr>
          <a:xfrm>
            <a:off x="0" y="0"/>
            <a:ext cx="12191695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73F250-EC65-F5B9-1DC8-B43544053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171" y="2517263"/>
            <a:ext cx="6815731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400" dirty="0">
                <a:solidFill>
                  <a:srgbClr val="FFFFFE"/>
                </a:solidFill>
              </a:rPr>
              <a:t>Marketing</a:t>
            </a:r>
            <a:r>
              <a:rPr lang="en-US" dirty="0">
                <a:solidFill>
                  <a:srgbClr val="FFFFFE"/>
                </a:solidFill>
              </a:rPr>
              <a:t> </a:t>
            </a:r>
            <a:r>
              <a:rPr lang="en-US" sz="2400" dirty="0">
                <a:solidFill>
                  <a:srgbClr val="FFFFFE"/>
                </a:solidFill>
              </a:rPr>
              <a:t>ideas</a:t>
            </a:r>
            <a:endParaRPr lang="en-US" dirty="0">
              <a:solidFill>
                <a:srgbClr val="FFFFFE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163F32-866D-1D15-6346-150C6F438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2912882"/>
            <a:ext cx="12104016" cy="394510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110000"/>
              </a:lnSpc>
              <a:buClr>
                <a:srgbClr val="C4BF09"/>
              </a:buClr>
            </a:pPr>
            <a:r>
              <a:rPr lang="en-US" sz="1600" b="1" dirty="0">
                <a:solidFill>
                  <a:schemeClr val="bg1"/>
                </a:solidFill>
              </a:rPr>
              <a:t>School District website- school counselor website</a:t>
            </a:r>
          </a:p>
          <a:p>
            <a:pPr>
              <a:lnSpc>
                <a:spcPct val="110000"/>
              </a:lnSpc>
              <a:buClr>
                <a:srgbClr val="C4BF09"/>
              </a:buClr>
            </a:pPr>
            <a:r>
              <a:rPr lang="en-US" sz="1600" b="1" dirty="0">
                <a:solidFill>
                  <a:schemeClr val="bg1"/>
                </a:solidFill>
              </a:rPr>
              <a:t>School newsletter articles- ESAP/SAP corner each month for families to see.                  For Faculty- additionally add how many referrals your team receives each week/month and how many students were connected to supports- this will increase transparency </a:t>
            </a:r>
          </a:p>
          <a:p>
            <a:pPr>
              <a:lnSpc>
                <a:spcPct val="110000"/>
              </a:lnSpc>
              <a:buClr>
                <a:srgbClr val="C4BF09"/>
              </a:buClr>
            </a:pPr>
            <a:r>
              <a:rPr lang="en-US" sz="1600" b="1" dirty="0">
                <a:solidFill>
                  <a:schemeClr val="bg1"/>
                </a:solidFill>
              </a:rPr>
              <a:t>Parent/teacher organization meetings</a:t>
            </a:r>
          </a:p>
          <a:p>
            <a:pPr>
              <a:lnSpc>
                <a:spcPct val="110000"/>
              </a:lnSpc>
              <a:buClr>
                <a:srgbClr val="C4BF09"/>
              </a:buClr>
            </a:pPr>
            <a:r>
              <a:rPr lang="en-US" sz="1600" b="1" dirty="0">
                <a:solidFill>
                  <a:schemeClr val="bg1"/>
                </a:solidFill>
              </a:rPr>
              <a:t>Open house- Kindergarten Registration </a:t>
            </a:r>
          </a:p>
          <a:p>
            <a:pPr>
              <a:lnSpc>
                <a:spcPct val="110000"/>
              </a:lnSpc>
              <a:buClr>
                <a:srgbClr val="C4BF09"/>
              </a:buClr>
            </a:pPr>
            <a:r>
              <a:rPr lang="en-US" sz="1600" b="1" dirty="0">
                <a:solidFill>
                  <a:schemeClr val="bg1"/>
                </a:solidFill>
              </a:rPr>
              <a:t>SAP signs at doorways of SAP team members</a:t>
            </a:r>
          </a:p>
          <a:p>
            <a:pPr>
              <a:lnSpc>
                <a:spcPct val="110000"/>
              </a:lnSpc>
              <a:buClr>
                <a:srgbClr val="C4BF09"/>
              </a:buClr>
            </a:pPr>
            <a:r>
              <a:rPr lang="en-US" sz="1600" b="1" dirty="0">
                <a:solidFill>
                  <a:schemeClr val="bg1"/>
                </a:solidFill>
              </a:rPr>
              <a:t>School magnets</a:t>
            </a:r>
          </a:p>
          <a:p>
            <a:pPr>
              <a:lnSpc>
                <a:spcPct val="110000"/>
              </a:lnSpc>
              <a:buClr>
                <a:srgbClr val="C4BF09"/>
              </a:buClr>
            </a:pPr>
            <a:r>
              <a:rPr lang="en-US" sz="1600" b="1" dirty="0">
                <a:solidFill>
                  <a:schemeClr val="bg1"/>
                </a:solidFill>
              </a:rPr>
              <a:t>Reading an anonymous success story at the beginning of a faculty meeting</a:t>
            </a:r>
          </a:p>
          <a:p>
            <a:pPr>
              <a:lnSpc>
                <a:spcPct val="110000"/>
              </a:lnSpc>
              <a:buClr>
                <a:srgbClr val="C4BF09"/>
              </a:buClr>
            </a:pPr>
            <a:r>
              <a:rPr lang="en-US" sz="1600" b="1" dirty="0">
                <a:solidFill>
                  <a:schemeClr val="bg1"/>
                </a:solidFill>
              </a:rPr>
              <a:t>In-class presentations to all classes- discuss ESAP/SAP with 4</a:t>
            </a:r>
            <a:r>
              <a:rPr lang="en-US" sz="1600" b="1" baseline="30000" dirty="0">
                <a:solidFill>
                  <a:schemeClr val="bg1"/>
                </a:solidFill>
              </a:rPr>
              <a:t>th</a:t>
            </a:r>
            <a:r>
              <a:rPr lang="en-US" sz="1600" b="1" dirty="0">
                <a:solidFill>
                  <a:schemeClr val="bg1"/>
                </a:solidFill>
              </a:rPr>
              <a:t> and 5</a:t>
            </a:r>
            <a:r>
              <a:rPr lang="en-US" sz="1600" b="1" baseline="30000" dirty="0">
                <a:solidFill>
                  <a:schemeClr val="bg1"/>
                </a:solidFill>
              </a:rPr>
              <a:t>th</a:t>
            </a:r>
            <a:r>
              <a:rPr lang="en-US" sz="1600" b="1" dirty="0">
                <a:solidFill>
                  <a:schemeClr val="bg1"/>
                </a:solidFill>
              </a:rPr>
              <a:t> graders</a:t>
            </a:r>
          </a:p>
          <a:p>
            <a:pPr>
              <a:lnSpc>
                <a:spcPct val="110000"/>
              </a:lnSpc>
              <a:buClr>
                <a:srgbClr val="C4BF09"/>
              </a:buClr>
            </a:pPr>
            <a:r>
              <a:rPr lang="en-US" sz="1600" b="1" dirty="0">
                <a:solidFill>
                  <a:schemeClr val="bg1"/>
                </a:solidFill>
              </a:rPr>
              <a:t>See if there is a high school student that would want to share their experience to elementary faculty </a:t>
            </a:r>
          </a:p>
          <a:p>
            <a:pPr>
              <a:lnSpc>
                <a:spcPct val="110000"/>
              </a:lnSpc>
              <a:buClr>
                <a:srgbClr val="C4BF09"/>
              </a:buClr>
            </a:pPr>
            <a:r>
              <a:rPr lang="en-US" sz="1600" b="1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https://www.paparentandfamilyalliance.org/post/what-is-sap-and-how-can-they-help-</a:t>
            </a:r>
            <a:r>
              <a:rPr lang="en-US" sz="1600" b="1" dirty="0">
                <a:solidFill>
                  <a:schemeClr val="bg1"/>
                </a:solidFill>
              </a:rPr>
              <a:t> we need to communicate with parents in various formats- access to this link can help parents visually hear how SAP can help their child </a:t>
            </a:r>
          </a:p>
        </p:txBody>
      </p:sp>
    </p:spTree>
    <p:extLst>
      <p:ext uri="{BB962C8B-B14F-4D97-AF65-F5344CB8AC3E}">
        <p14:creationId xmlns:p14="http://schemas.microsoft.com/office/powerpoint/2010/main" val="2681605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42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0" name="Picture 44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2" name="Straight Connector 46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48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65" name="Rectangle 50">
            <a:extLst>
              <a:ext uri="{FF2B5EF4-FFF2-40B4-BE49-F238E27FC236}">
                <a16:creationId xmlns:a16="http://schemas.microsoft.com/office/drawing/2014/main" id="{021A4066-B261-49FE-952E-A0FE3EE75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52">
            <a:extLst>
              <a:ext uri="{FF2B5EF4-FFF2-40B4-BE49-F238E27FC236}">
                <a16:creationId xmlns:a16="http://schemas.microsoft.com/office/drawing/2014/main" id="{381B4579-E2EA-4BD7-94FF-0A0BEE135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81958111-BC13-4D45-AB27-0C2C83F9B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12B35E-60D3-8A55-14EB-D2770A8A4B6B}"/>
              </a:ext>
            </a:extLst>
          </p:cNvPr>
          <p:cNvSpPr txBox="1"/>
          <p:nvPr/>
        </p:nvSpPr>
        <p:spPr>
          <a:xfrm>
            <a:off x="436229" y="812508"/>
            <a:ext cx="4541876" cy="46538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1400" u="sng" dirty="0"/>
          </a:p>
          <a:p>
            <a:pPr algn="ctr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sz="3200" b="1" dirty="0"/>
              <a:t>House rules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1400" u="sng" dirty="0"/>
          </a:p>
          <a:p>
            <a:pPr marL="1143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sz="1400" dirty="0"/>
              <a:t>There is no wrong question to ask</a:t>
            </a:r>
          </a:p>
          <a:p>
            <a:pPr marL="34290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1143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sz="1400" dirty="0"/>
              <a:t>This meeting is confidential- what is discussed stays here</a:t>
            </a:r>
          </a:p>
          <a:p>
            <a:pPr marL="34290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1143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sz="1400" dirty="0"/>
              <a:t>Everyone’s opinion is respected</a:t>
            </a:r>
          </a:p>
          <a:p>
            <a:pPr marL="34290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1143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sz="1400" dirty="0"/>
              <a:t>Be an active participant- this meeting is to benefit :</a:t>
            </a:r>
          </a:p>
          <a:p>
            <a:pPr marL="914400" lvl="1" indent="-3429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400" dirty="0"/>
              <a:t>your team</a:t>
            </a:r>
          </a:p>
          <a:p>
            <a:pPr marL="914400" lvl="1" indent="-3429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400" dirty="0"/>
              <a:t>your time</a:t>
            </a:r>
          </a:p>
          <a:p>
            <a:pPr marL="914400" lvl="1" indent="-3429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400" dirty="0"/>
              <a:t>your outcomes!!!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900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2188758-E18A-4CE5-9D03-F4BF5D887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46003" y="583365"/>
            <a:chExt cx="6091790" cy="5181928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21513DD-C15F-4381-AEA6-ED9E5E218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ED2DE01-7F43-4858-85FC-27022DA78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3" name="Picture 3" descr="Many question marks on black background">
            <a:extLst>
              <a:ext uri="{FF2B5EF4-FFF2-40B4-BE49-F238E27FC236}">
                <a16:creationId xmlns:a16="http://schemas.microsoft.com/office/drawing/2014/main" id="{396D53CB-51C1-D1D8-6490-14C8CCCED9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26"/>
          <a:stretch/>
        </p:blipFill>
        <p:spPr>
          <a:xfrm>
            <a:off x="6093926" y="1116345"/>
            <a:ext cx="4821551" cy="386617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42F4933-2ECF-4EE5-BCE4-F19E3CA60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6FAC23C-014D-4AC5-AD1B-36F7D0E7E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7915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3AA10-93BC-2DE4-A033-DF2AE19CC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Program Planning,  Implementation and Evaluation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808D5-8961-A362-1806-83169C95E9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Needs Assessment- non-academic barriers to learning and what is impacting the students, and then identifying the existing resources addressing those needs. Examine emerging trends as well as long-standing problems impacting students and their families</a:t>
            </a:r>
          </a:p>
          <a:p>
            <a:pPr lvl="1"/>
            <a:r>
              <a:rPr lang="en-US" dirty="0"/>
              <a:t>PAYS data, ESAP/CASSP Data, Data on attendance, tardies, suspensions, bulling, homelessness, </a:t>
            </a:r>
            <a:r>
              <a:rPr lang="en-US" dirty="0" err="1"/>
              <a:t>etc</a:t>
            </a:r>
            <a:r>
              <a:rPr lang="en-US" dirty="0"/>
              <a:t> </a:t>
            </a:r>
          </a:p>
          <a:p>
            <a:r>
              <a:rPr lang="en-US" dirty="0"/>
              <a:t>Resource Assessment- Identify all relevant resources already existing in the building; services that are identified as needed, identify what may be helpful to target population members (these resources are within the school and community)</a:t>
            </a:r>
          </a:p>
        </p:txBody>
      </p:sp>
    </p:spTree>
    <p:extLst>
      <p:ext uri="{BB962C8B-B14F-4D97-AF65-F5344CB8AC3E}">
        <p14:creationId xmlns:p14="http://schemas.microsoft.com/office/powerpoint/2010/main" val="4213506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C63C853E-3842-4594-86A9-051FFAF4D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591CDC5-6B61-4116-B3B5-0FF42B6E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5B08984-5BEB-422F-A364-2B41E6A51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8F413B1-54E0-4B16-92AB-1CC5C7D64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Colleagues huddle">
            <a:extLst>
              <a:ext uri="{FF2B5EF4-FFF2-40B4-BE49-F238E27FC236}">
                <a16:creationId xmlns:a16="http://schemas.microsoft.com/office/drawing/2014/main" id="{B56F0C97-25EA-B6A9-4060-843E35E7C3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1" r="-1" b="6727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2E67E8BF-E4B2-4098-9FB3-9E400BD86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30686" y="4905349"/>
            <a:ext cx="5610646" cy="1450464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85ED3D-2BDD-B0EC-BE59-B4B3CEF23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2" y="5239131"/>
            <a:ext cx="5279490" cy="9600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FFFFFE"/>
                </a:solidFill>
              </a:rPr>
              <a:t>Teaming up 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3781A10F-5DF6-4C9B-AE0B-5249E4399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4411" y="5073596"/>
            <a:ext cx="5283196" cy="0"/>
          </a:xfrm>
          <a:prstGeom prst="line">
            <a:avLst/>
          </a:prstGeom>
          <a:ln w="31750">
            <a:solidFill>
              <a:srgbClr val="CAA07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0615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udents running into school">
            <a:extLst>
              <a:ext uri="{FF2B5EF4-FFF2-40B4-BE49-F238E27FC236}">
                <a16:creationId xmlns:a16="http://schemas.microsoft.com/office/drawing/2014/main" id="{F433C5BF-7F61-BA04-AED8-96E93169CB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0558F3-0BD6-03A0-98B6-B714992A79A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1579" y="248576"/>
            <a:ext cx="9603275" cy="5415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ESAP Team purpose? </a:t>
            </a:r>
          </a:p>
        </p:txBody>
      </p:sp>
      <p:graphicFrame>
        <p:nvGraphicFramePr>
          <p:cNvPr id="25" name="TextBox 4">
            <a:extLst>
              <a:ext uri="{FF2B5EF4-FFF2-40B4-BE49-F238E27FC236}">
                <a16:creationId xmlns:a16="http://schemas.microsoft.com/office/drawing/2014/main" id="{49E918E0-1DC0-1861-4AAB-3181356DEB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1160655"/>
              </p:ext>
            </p:extLst>
          </p:nvPr>
        </p:nvGraphicFramePr>
        <p:xfrm>
          <a:off x="1450975" y="2340435"/>
          <a:ext cx="9604375" cy="33244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23589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27">
            <a:extLst>
              <a:ext uri="{FF2B5EF4-FFF2-40B4-BE49-F238E27FC236}">
                <a16:creationId xmlns:a16="http://schemas.microsoft.com/office/drawing/2014/main" id="{7BEFDA1A-2A01-4C29-A5D0-AE6F050D07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Hand giving the thumbs up sign">
            <a:extLst>
              <a:ext uri="{FF2B5EF4-FFF2-40B4-BE49-F238E27FC236}">
                <a16:creationId xmlns:a16="http://schemas.microsoft.com/office/drawing/2014/main" id="{89B3EAE8-477B-BBA7-FEFA-039B41F0E3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1" r="-1" b="9147"/>
          <a:stretch/>
        </p:blipFill>
        <p:spPr>
          <a:xfrm>
            <a:off x="305" y="10"/>
            <a:ext cx="12191695" cy="6857990"/>
          </a:xfrm>
          <a:prstGeom prst="rect">
            <a:avLst/>
          </a:prstGeom>
        </p:spPr>
      </p:pic>
      <p:cxnSp>
        <p:nvCxnSpPr>
          <p:cNvPr id="39" name="Straight Connector 29">
            <a:extLst>
              <a:ext uri="{FF2B5EF4-FFF2-40B4-BE49-F238E27FC236}">
                <a16:creationId xmlns:a16="http://schemas.microsoft.com/office/drawing/2014/main" id="{17FD20E5-30AF-47B9-9256-2E8E904CB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1226859-22AC-684D-151E-7A1D41978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en-US"/>
              <a:t>Essential Elements for Student Assistance Programs</a:t>
            </a:r>
          </a:p>
        </p:txBody>
      </p:sp>
      <p:sp>
        <p:nvSpPr>
          <p:cNvPr id="40" name="Rectangle 31">
            <a:extLst>
              <a:ext uri="{FF2B5EF4-FFF2-40B4-BE49-F238E27FC236}">
                <a16:creationId xmlns:a16="http://schemas.microsoft.com/office/drawing/2014/main" id="{279D3810-B86F-4009-84EC-DE0FEABD6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33">
            <a:extLst>
              <a:ext uri="{FF2B5EF4-FFF2-40B4-BE49-F238E27FC236}">
                <a16:creationId xmlns:a16="http://schemas.microsoft.com/office/drawing/2014/main" id="{C33612A4-0B77-4479-B2AA-F178599550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2" name="Straight Connector 35">
            <a:extLst>
              <a:ext uri="{FF2B5EF4-FFF2-40B4-BE49-F238E27FC236}">
                <a16:creationId xmlns:a16="http://schemas.microsoft.com/office/drawing/2014/main" id="{078A367A-3E83-4B48-A0F7-43FBE3332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7EC99020-1092-B63F-8D0B-31A1367A71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3114730"/>
              </p:ext>
            </p:extLst>
          </p:nvPr>
        </p:nvGraphicFramePr>
        <p:xfrm>
          <a:off x="248575" y="1686757"/>
          <a:ext cx="11736279" cy="4438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450787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810100C-B2E3-4BD2-B42B-F78F0239C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BDA076A-A426-4BA4-91D7-2194025E1E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53317" y="1847088"/>
            <a:ext cx="498508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06FE94E2-EB97-4BF3-ADFD-1D6ECE62B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19263DE-9849-4BA8-8990-4AFC76B95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8" y="482171"/>
            <a:ext cx="4641751" cy="5149101"/>
            <a:chOff x="7463259" y="583365"/>
            <a:chExt cx="4641750" cy="5181928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0925473-E783-403A-8BDE-D1EBDAEDA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64175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ABD99F7-1E3E-4B98-A113-A2DAA96D11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4001651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People in an office">
            <a:extLst>
              <a:ext uri="{FF2B5EF4-FFF2-40B4-BE49-F238E27FC236}">
                <a16:creationId xmlns:a16="http://schemas.microsoft.com/office/drawing/2014/main" id="{F5FF7D2E-D016-89E7-A34F-50BC6BAD8C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5" r="8897"/>
          <a:stretch/>
        </p:blipFill>
        <p:spPr>
          <a:xfrm>
            <a:off x="1271223" y="1116345"/>
            <a:ext cx="3362141" cy="386617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9A91E2-93E3-712C-22B5-FAAD24610D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53317" y="2015732"/>
            <a:ext cx="4985080" cy="34506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900" dirty="0"/>
              <a:t>Our members have a good blend of complementary skills and talents</a:t>
            </a:r>
          </a:p>
          <a:p>
            <a:r>
              <a:rPr lang="en-US" sz="1900" dirty="0"/>
              <a:t>Group members tap into each other's skills when needed</a:t>
            </a:r>
          </a:p>
          <a:p>
            <a:r>
              <a:rPr lang="en-US" sz="1900" dirty="0"/>
              <a:t>Our group jointly takes ownership of how things get done</a:t>
            </a:r>
          </a:p>
          <a:p>
            <a:r>
              <a:rPr lang="en-US" sz="1900" dirty="0"/>
              <a:t>Our group has open, constructive discussions about challenges </a:t>
            </a:r>
          </a:p>
          <a:p>
            <a:pPr marL="0"/>
            <a:endParaRPr lang="en-US" sz="19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63556DA-E50F-49FC-B9C5-16746A937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2D4E8CC-A5F3-49D3-A830-647340CFFD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7FE04DC-1756-7473-4B4F-8FAA27E22B4E}"/>
              </a:ext>
            </a:extLst>
          </p:cNvPr>
          <p:cNvSpPr txBox="1"/>
          <p:nvPr/>
        </p:nvSpPr>
        <p:spPr>
          <a:xfrm>
            <a:off x="5965794" y="482170"/>
            <a:ext cx="4641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Team Function</a:t>
            </a:r>
          </a:p>
        </p:txBody>
      </p:sp>
    </p:spTree>
    <p:extLst>
      <p:ext uri="{BB962C8B-B14F-4D97-AF65-F5344CB8AC3E}">
        <p14:creationId xmlns:p14="http://schemas.microsoft.com/office/powerpoint/2010/main" val="2427808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BB14454-D00C-4958-BB39-F5F9F3AC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8A657A7-C4E5-425B-98FA-BB817FF7B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8029" y="1847088"/>
            <a:ext cx="352036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DAD9BE7-D1FC-C032-A36C-0C12C7B18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030" y="804520"/>
            <a:ext cx="3520367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Check in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1084370-0E70-4003-9787-3490FCC20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B7C66D2-22E8-4E8F-829B-050BFA7C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6104331" cy="5149101"/>
            <a:chOff x="7463259" y="583365"/>
            <a:chExt cx="6104330" cy="518192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0B78D6F-1F61-4DBB-8F5A-934BB850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3EA261D-1F8C-4BE5-8586-3C1CC5CE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Close-up of sand in hourglass">
            <a:extLst>
              <a:ext uri="{FF2B5EF4-FFF2-40B4-BE49-F238E27FC236}">
                <a16:creationId xmlns:a16="http://schemas.microsoft.com/office/drawing/2014/main" id="{D23D358E-94E9-7AD6-60FC-898C7B36CF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8" r="-1" b="-1"/>
          <a:stretch/>
        </p:blipFill>
        <p:spPr>
          <a:xfrm>
            <a:off x="1271223" y="1116345"/>
            <a:ext cx="4825148" cy="386617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DED0F-C31F-1A80-D7FB-B21807361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18029" y="2015732"/>
            <a:ext cx="3520368" cy="345061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/>
              <a:t>Do you start each meeting with clear objectives and desired outcomes? </a:t>
            </a:r>
          </a:p>
          <a:p>
            <a:r>
              <a:rPr lang="en-US" dirty="0"/>
              <a:t>Do you stick to the agenda? </a:t>
            </a:r>
          </a:p>
          <a:p>
            <a:r>
              <a:rPr lang="en-US" dirty="0"/>
              <a:t>Are action items clearly documented with responsible parties and follow-up dates?</a:t>
            </a:r>
          </a:p>
          <a:p>
            <a:r>
              <a:rPr lang="en-US" dirty="0"/>
              <a:t>Paperwork- checklists, parent permission, </a:t>
            </a:r>
            <a:r>
              <a:rPr lang="en-US" dirty="0" err="1"/>
              <a:t>etc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635D2BC-4EDA-4A3E-83BF-035608099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3C86EB9-7FA9-42F7-B348-A7FD17436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052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AB26DBC-1F7F-4AC0-A88C-69712701E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F099884-7695-4976-8EBD-ECB5AF053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3F4774-8FAA-B4F1-B2F3-66452FA3FACA}"/>
              </a:ext>
            </a:extLst>
          </p:cNvPr>
          <p:cNvSpPr txBox="1"/>
          <p:nvPr/>
        </p:nvSpPr>
        <p:spPr>
          <a:xfrm>
            <a:off x="8355776" y="1468464"/>
            <a:ext cx="3835921" cy="2046602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cap="all" dirty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Communication and referrals</a:t>
            </a:r>
            <a:r>
              <a:rPr lang="en-US" sz="4000" b="1" cap="all" dirty="0">
                <a:latin typeface="+mj-lt"/>
                <a:ea typeface="+mj-ea"/>
                <a:cs typeface="+mj-cs"/>
              </a:rPr>
              <a:t> </a:t>
            </a:r>
            <a:r>
              <a:rPr lang="en-US" sz="3300" cap="all" dirty="0">
                <a:latin typeface="+mj-lt"/>
                <a:ea typeface="+mj-ea"/>
                <a:cs typeface="+mj-cs"/>
              </a:rPr>
              <a:t>	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2F6B6B9-C579-41A6-A7D1-A7AB4AA6D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7560115" cy="5149101"/>
            <a:chOff x="632237" y="482171"/>
            <a:chExt cx="7560115" cy="5149101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C0B55B5-5A26-423B-ACDC-B151A280A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237" y="482171"/>
              <a:ext cx="7560115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AD2DF8D-6B65-43EB-86A8-9DB52572A0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5296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74163961-0280-48BA-BC84-97E03B00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8720" y="977099"/>
            <a:ext cx="6598806" cy="4136205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ulti-colored dialogue boxes">
            <a:extLst>
              <a:ext uri="{FF2B5EF4-FFF2-40B4-BE49-F238E27FC236}">
                <a16:creationId xmlns:a16="http://schemas.microsoft.com/office/drawing/2014/main" id="{CE85A233-6EED-E0FF-8721-177AC74A2E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77" y="1116345"/>
            <a:ext cx="4988609" cy="3866172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FAC20BB-5902-4D8F-9A2A-E4B516EF3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80960" y="3526496"/>
            <a:ext cx="284442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FC7852F8-6371-4D0E-ADF1-AD67B8FD8F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0356817-A471-4572-AE96-579F6D6BF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3106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2810100C-B2E3-4BD2-B42B-F78F0239C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BDA076A-A426-4BA4-91D7-2194025E1E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53317" y="1847088"/>
            <a:ext cx="498508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3182C70-508D-D293-55A4-7E5C837ED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318" y="804520"/>
            <a:ext cx="4985079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Communication</a:t>
            </a:r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6FE94E2-EB97-4BF3-ADFD-1D6ECE62B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19263DE-9849-4BA8-8990-4AFC76B95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8" y="482171"/>
            <a:ext cx="4641751" cy="5149101"/>
            <a:chOff x="7463259" y="583365"/>
            <a:chExt cx="4641750" cy="5181928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0925473-E783-403A-8BDE-D1EBDAEDA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64175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ABD99F7-1E3E-4B98-A113-A2DAA96D11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4001651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Content Placeholder 9" descr="Empty speech bubbles">
            <a:extLst>
              <a:ext uri="{FF2B5EF4-FFF2-40B4-BE49-F238E27FC236}">
                <a16:creationId xmlns:a16="http://schemas.microsoft.com/office/drawing/2014/main" id="{EEACB436-5318-DB02-CDB7-47D8F02398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7" r="16695"/>
          <a:stretch/>
        </p:blipFill>
        <p:spPr>
          <a:xfrm>
            <a:off x="1271223" y="1116345"/>
            <a:ext cx="3362141" cy="386617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1B3B12-C42D-E25C-58B4-6C6178F74B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53317" y="2015732"/>
            <a:ext cx="4985080" cy="34506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What is working well about the way your team is currently communicating?</a:t>
            </a:r>
          </a:p>
          <a:p>
            <a:r>
              <a:rPr lang="en-US" dirty="0"/>
              <a:t>Are there any communication break downs?</a:t>
            </a:r>
          </a:p>
          <a:p>
            <a:r>
              <a:rPr lang="en-US" dirty="0"/>
              <a:t>What do we need to be talking about more? Less?</a:t>
            </a:r>
          </a:p>
          <a:p>
            <a:r>
              <a:rPr lang="en-US" dirty="0"/>
              <a:t>Modes of communication, does one work better than the other- email, text, in person, phone?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463556DA-E50F-49FC-B9C5-16746A937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2D4E8CC-A5F3-49D3-A830-647340CFFD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72260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8"/>
  <p:tag name="TPOS" val="2"/>
  <p:tag name="TPLASTSAVEPRODUCT" val="TurningPoint web for PowerPoint"/>
  <p:tag name="TPPRESENTATIONGUID" val="ae7c612d-a47a-4f9a-8c72-d1948015dd34"/>
  <p:tag name="WASPOLLED" val="A928BA40961B43D9AE1F01CF797EB845"/>
  <p:tag name="PPTVERSION" val="16"/>
  <p:tag name="TPFULLVERSION" val="2.2.0.38"/>
  <p:tag name="TPLASTSAVEVERSION" val="6.2 PC"/>
</p:tagLst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14703</TotalTime>
  <Words>1411</Words>
  <Application>Microsoft Office PowerPoint</Application>
  <PresentationFormat>Widescreen</PresentationFormat>
  <Paragraphs>181</Paragraphs>
  <Slides>20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Aptos ExtraBold</vt:lpstr>
      <vt:lpstr>Arial</vt:lpstr>
      <vt:lpstr>Calibri</vt:lpstr>
      <vt:lpstr>Calibri Light</vt:lpstr>
      <vt:lpstr>Cambria</vt:lpstr>
      <vt:lpstr>Gill Sans MT</vt:lpstr>
      <vt:lpstr>Wingdings</vt:lpstr>
      <vt:lpstr>YouTube Noto</vt:lpstr>
      <vt:lpstr>Gallery</vt:lpstr>
      <vt:lpstr>maintenance</vt:lpstr>
      <vt:lpstr>PowerPoint Presentation</vt:lpstr>
      <vt:lpstr>Teaming up </vt:lpstr>
      <vt:lpstr>ESAP Team purpose? </vt:lpstr>
      <vt:lpstr>Essential Elements for Student Assistance Programs</vt:lpstr>
      <vt:lpstr>PowerPoint Presentation</vt:lpstr>
      <vt:lpstr>Check in</vt:lpstr>
      <vt:lpstr>PowerPoint Presentation</vt:lpstr>
      <vt:lpstr>Communication</vt:lpstr>
      <vt:lpstr>PowerPoint Presentation</vt:lpstr>
      <vt:lpstr>PowerPoint Presentation</vt:lpstr>
      <vt:lpstr>ACES Study and ESAP/SAP indicators  </vt:lpstr>
      <vt:lpstr>elevated Ace score</vt:lpstr>
      <vt:lpstr>PowerPoint Presentation</vt:lpstr>
      <vt:lpstr>Power of a mentor</vt:lpstr>
      <vt:lpstr>Why are we doing this?</vt:lpstr>
      <vt:lpstr>The need to team </vt:lpstr>
      <vt:lpstr>Parent involvement- where is that?</vt:lpstr>
      <vt:lpstr>Marketing ideas</vt:lpstr>
      <vt:lpstr>Program Planning,  Implementation and Evaluation </vt:lpstr>
    </vt:vector>
  </TitlesOfParts>
  <Company>Cumberland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Carlisle maintenance</dc:title>
  <dc:creator>Johnston, Megan E.</dc:creator>
  <cp:lastModifiedBy>Johnston, Megan E.</cp:lastModifiedBy>
  <cp:revision>32</cp:revision>
  <cp:lastPrinted>2023-09-06T18:31:56Z</cp:lastPrinted>
  <dcterms:created xsi:type="dcterms:W3CDTF">2023-04-18T19:32:00Z</dcterms:created>
  <dcterms:modified xsi:type="dcterms:W3CDTF">2023-09-27T18:01:19Z</dcterms:modified>
</cp:coreProperties>
</file>